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DEADA"/>
    <a:srgbClr val="990033"/>
    <a:srgbClr val="660066"/>
    <a:srgbClr val="3A1D00"/>
    <a:srgbClr val="00CC00"/>
    <a:srgbClr val="000066"/>
    <a:srgbClr val="6633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C5545-EAA1-4DE7-9AED-CB04EA533A32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2BF4521B-7B10-4DC2-87CB-BCC2FDB8F354}">
      <dgm:prSet phldrT="[Testo]" custT="1"/>
      <dgm:spPr>
        <a:solidFill>
          <a:srgbClr val="C00000"/>
        </a:solidFill>
      </dgm:spPr>
      <dgm:t>
        <a:bodyPr/>
        <a:lstStyle/>
        <a:p>
          <a:r>
            <a:rPr lang="it-IT" sz="1800" b="1" dirty="0" smtClean="0"/>
            <a:t>TESINA O ARGOMENTO A PIACERE </a:t>
          </a:r>
          <a:endParaRPr lang="it-IT" sz="1800" b="1" dirty="0"/>
        </a:p>
      </dgm:t>
    </dgm:pt>
    <dgm:pt modelId="{0D0EB631-0624-402A-B86C-6425ED0DAAC4}" type="parTrans" cxnId="{8CE97B6B-9C01-4EE7-BE2A-AFCDC9A64AAA}">
      <dgm:prSet/>
      <dgm:spPr/>
      <dgm:t>
        <a:bodyPr/>
        <a:lstStyle/>
        <a:p>
          <a:endParaRPr lang="it-IT" sz="2800" b="1"/>
        </a:p>
      </dgm:t>
    </dgm:pt>
    <dgm:pt modelId="{391C58C2-4A24-45E6-876D-2A37C01E5DF7}" type="sibTrans" cxnId="{8CE97B6B-9C01-4EE7-BE2A-AFCDC9A64AAA}">
      <dgm:prSet/>
      <dgm:spPr/>
      <dgm:t>
        <a:bodyPr/>
        <a:lstStyle/>
        <a:p>
          <a:endParaRPr lang="it-IT" sz="2800" b="1"/>
        </a:p>
      </dgm:t>
    </dgm:pt>
    <dgm:pt modelId="{3B9F1BCD-D6C7-41F9-88B7-ED92E841D6C7}">
      <dgm:prSet phldrT="[Testo]" custT="1"/>
      <dgm:spPr>
        <a:solidFill>
          <a:srgbClr val="C00000"/>
        </a:solidFill>
      </dgm:spPr>
      <dgm:t>
        <a:bodyPr/>
        <a:lstStyle/>
        <a:p>
          <a:r>
            <a:rPr lang="it-IT" sz="1200" b="1" dirty="0" smtClean="0"/>
            <a:t>8 MINUTI CIRCA </a:t>
          </a:r>
          <a:endParaRPr lang="it-IT" sz="1200" b="1" dirty="0"/>
        </a:p>
      </dgm:t>
    </dgm:pt>
    <dgm:pt modelId="{8EC34B13-1734-4583-86BB-88D8A2B3BA2A}" type="parTrans" cxnId="{40328062-74A2-48F2-A898-0C773E35EFE1}">
      <dgm:prSet/>
      <dgm:spPr/>
      <dgm:t>
        <a:bodyPr/>
        <a:lstStyle/>
        <a:p>
          <a:endParaRPr lang="it-IT" sz="2800" b="1"/>
        </a:p>
      </dgm:t>
    </dgm:pt>
    <dgm:pt modelId="{3F96212B-4F93-49A1-B129-C0296CB0AB34}" type="sibTrans" cxnId="{40328062-74A2-48F2-A898-0C773E35EFE1}">
      <dgm:prSet/>
      <dgm:spPr/>
      <dgm:t>
        <a:bodyPr/>
        <a:lstStyle/>
        <a:p>
          <a:endParaRPr lang="it-IT" sz="2800" b="1"/>
        </a:p>
      </dgm:t>
    </dgm:pt>
    <dgm:pt modelId="{D96FDFA2-0D66-49BD-B1CB-3787113F1746}">
      <dgm:prSet phldrT="[Testo]" custT="1"/>
      <dgm:spPr>
        <a:solidFill>
          <a:srgbClr val="002060"/>
        </a:solidFill>
      </dgm:spPr>
      <dgm:t>
        <a:bodyPr/>
        <a:lstStyle/>
        <a:p>
          <a:r>
            <a:rPr lang="it-IT" sz="1800" b="1" dirty="0" smtClean="0"/>
            <a:t>PRIMA MATERIA (ES. STORIA)</a:t>
          </a:r>
          <a:endParaRPr lang="it-IT" sz="1800" b="1" dirty="0"/>
        </a:p>
      </dgm:t>
    </dgm:pt>
    <dgm:pt modelId="{E0E985D9-6DF0-4F94-AFFE-85A51CF5AA81}" type="parTrans" cxnId="{473FF368-8F26-46E1-8FED-D3607B31BFE4}">
      <dgm:prSet/>
      <dgm:spPr/>
      <dgm:t>
        <a:bodyPr/>
        <a:lstStyle/>
        <a:p>
          <a:endParaRPr lang="it-IT" sz="2800" b="1"/>
        </a:p>
      </dgm:t>
    </dgm:pt>
    <dgm:pt modelId="{BE7229FE-D367-4061-8D5C-592630B159AB}" type="sibTrans" cxnId="{473FF368-8F26-46E1-8FED-D3607B31BFE4}">
      <dgm:prSet/>
      <dgm:spPr/>
      <dgm:t>
        <a:bodyPr/>
        <a:lstStyle/>
        <a:p>
          <a:endParaRPr lang="it-IT" sz="2800" b="1"/>
        </a:p>
      </dgm:t>
    </dgm:pt>
    <dgm:pt modelId="{10DAC6AB-C78A-473F-A0B6-28AF32A19508}">
      <dgm:prSet phldrT="[Testo]" custT="1"/>
      <dgm:spPr>
        <a:solidFill>
          <a:srgbClr val="002060"/>
        </a:solidFill>
      </dgm:spPr>
      <dgm:t>
        <a:bodyPr/>
        <a:lstStyle/>
        <a:p>
          <a:r>
            <a:rPr lang="it-IT" sz="1200" b="1" dirty="0" smtClean="0"/>
            <a:t>8 MINUTI CIRCA </a:t>
          </a:r>
          <a:endParaRPr lang="it-IT" sz="1200" b="1" dirty="0"/>
        </a:p>
      </dgm:t>
    </dgm:pt>
    <dgm:pt modelId="{F4BFABDF-05DB-456C-8FBA-D92BEECD4874}" type="parTrans" cxnId="{90B18B44-B8B7-4442-8288-A87FD8DA1E46}">
      <dgm:prSet/>
      <dgm:spPr/>
      <dgm:t>
        <a:bodyPr/>
        <a:lstStyle/>
        <a:p>
          <a:endParaRPr lang="it-IT" sz="2800" b="1"/>
        </a:p>
      </dgm:t>
    </dgm:pt>
    <dgm:pt modelId="{0074FC02-69DF-4AE0-92F2-88B1D26282DA}" type="sibTrans" cxnId="{90B18B44-B8B7-4442-8288-A87FD8DA1E46}">
      <dgm:prSet/>
      <dgm:spPr/>
      <dgm:t>
        <a:bodyPr/>
        <a:lstStyle/>
        <a:p>
          <a:endParaRPr lang="it-IT" sz="2800" b="1"/>
        </a:p>
      </dgm:t>
    </dgm:pt>
    <dgm:pt modelId="{4B24060D-7BD7-4429-97A4-AA9A8422E138}">
      <dgm:prSet phldrT="[Testo]" custT="1"/>
      <dgm:spPr>
        <a:solidFill>
          <a:srgbClr val="660066"/>
        </a:solidFill>
      </dgm:spPr>
      <dgm:t>
        <a:bodyPr/>
        <a:lstStyle/>
        <a:p>
          <a:r>
            <a:rPr lang="it-IT" sz="1800" b="1" dirty="0" smtClean="0"/>
            <a:t>SECONDA MATERIA (ES. ITALIANO)</a:t>
          </a:r>
          <a:endParaRPr lang="it-IT" sz="1800" b="1" dirty="0"/>
        </a:p>
      </dgm:t>
    </dgm:pt>
    <dgm:pt modelId="{4CDDBBDB-2AC2-4159-ACE6-F0A9E8244E96}" type="parTrans" cxnId="{B4D6965F-FDE3-4CDC-AAF9-2B54F49CB791}">
      <dgm:prSet/>
      <dgm:spPr/>
      <dgm:t>
        <a:bodyPr/>
        <a:lstStyle/>
        <a:p>
          <a:endParaRPr lang="it-IT" sz="2800" b="1"/>
        </a:p>
      </dgm:t>
    </dgm:pt>
    <dgm:pt modelId="{8ACB4027-BBE3-4D76-BDAE-58F141718602}" type="sibTrans" cxnId="{B4D6965F-FDE3-4CDC-AAF9-2B54F49CB791}">
      <dgm:prSet/>
      <dgm:spPr/>
      <dgm:t>
        <a:bodyPr/>
        <a:lstStyle/>
        <a:p>
          <a:endParaRPr lang="it-IT" sz="2800" b="1"/>
        </a:p>
      </dgm:t>
    </dgm:pt>
    <dgm:pt modelId="{DAE94C8A-62C6-49B2-A549-296E4BCD89CF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1800" b="1" dirty="0" smtClean="0"/>
            <a:t>TERZA MATERIA (ES. INFORMATICA)</a:t>
          </a:r>
          <a:endParaRPr lang="it-IT" sz="1800" b="1" dirty="0"/>
        </a:p>
      </dgm:t>
    </dgm:pt>
    <dgm:pt modelId="{4EA53AE8-4A59-478B-BB62-B48505F65443}" type="parTrans" cxnId="{0311566A-4185-4F71-8239-54015E1E0A48}">
      <dgm:prSet/>
      <dgm:spPr/>
      <dgm:t>
        <a:bodyPr/>
        <a:lstStyle/>
        <a:p>
          <a:endParaRPr lang="it-IT" sz="2800" b="1"/>
        </a:p>
      </dgm:t>
    </dgm:pt>
    <dgm:pt modelId="{38A36BDB-0AE8-4BAD-8080-62254E1B5B31}" type="sibTrans" cxnId="{0311566A-4185-4F71-8239-54015E1E0A48}">
      <dgm:prSet/>
      <dgm:spPr/>
      <dgm:t>
        <a:bodyPr/>
        <a:lstStyle/>
        <a:p>
          <a:endParaRPr lang="it-IT" sz="2800" b="1"/>
        </a:p>
      </dgm:t>
    </dgm:pt>
    <dgm:pt modelId="{F3EF9177-9515-4040-9F84-CD4450FD8877}">
      <dgm:prSet phldrT="[Testo]" custT="1"/>
      <dgm:spPr>
        <a:solidFill>
          <a:srgbClr val="003300"/>
        </a:solidFill>
      </dgm:spPr>
      <dgm:t>
        <a:bodyPr/>
        <a:lstStyle/>
        <a:p>
          <a:r>
            <a:rPr lang="it-IT" sz="1800" b="1" dirty="0" smtClean="0"/>
            <a:t>QUARTA MATERIA (ES. INGLESE)</a:t>
          </a:r>
          <a:endParaRPr lang="it-IT" sz="1800" b="1" dirty="0"/>
        </a:p>
      </dgm:t>
    </dgm:pt>
    <dgm:pt modelId="{9C3AB27A-3A05-4616-AC04-441F86A784BE}" type="parTrans" cxnId="{FE9A2B61-E0B8-4546-A56A-326D8929813C}">
      <dgm:prSet/>
      <dgm:spPr/>
      <dgm:t>
        <a:bodyPr/>
        <a:lstStyle/>
        <a:p>
          <a:endParaRPr lang="it-IT" sz="2800" b="1"/>
        </a:p>
      </dgm:t>
    </dgm:pt>
    <dgm:pt modelId="{C07AF321-BE2D-46B8-AA97-37043715A097}" type="sibTrans" cxnId="{FE9A2B61-E0B8-4546-A56A-326D8929813C}">
      <dgm:prSet/>
      <dgm:spPr/>
      <dgm:t>
        <a:bodyPr/>
        <a:lstStyle/>
        <a:p>
          <a:endParaRPr lang="it-IT" sz="2800" b="1"/>
        </a:p>
      </dgm:t>
    </dgm:pt>
    <dgm:pt modelId="{2FFCE4DE-1434-4745-90C4-7AFE44FD1D95}">
      <dgm:prSet phldrT="[Testo]" custT="1"/>
      <dgm:spPr>
        <a:solidFill>
          <a:srgbClr val="660066"/>
        </a:solidFill>
      </dgm:spPr>
      <dgm:t>
        <a:bodyPr/>
        <a:lstStyle/>
        <a:p>
          <a:r>
            <a:rPr lang="it-IT" sz="1200" b="1" dirty="0" smtClean="0"/>
            <a:t>8 MINUTI CIRCA </a:t>
          </a:r>
          <a:endParaRPr lang="it-IT" sz="1200" b="1" dirty="0"/>
        </a:p>
      </dgm:t>
    </dgm:pt>
    <dgm:pt modelId="{A362FBA1-B9A6-4309-ABE4-FBA1919B73C8}" type="parTrans" cxnId="{7F297317-8C74-4F89-9F74-3A265C27081E}">
      <dgm:prSet/>
      <dgm:spPr/>
      <dgm:t>
        <a:bodyPr/>
        <a:lstStyle/>
        <a:p>
          <a:endParaRPr lang="it-IT" sz="2800" b="1"/>
        </a:p>
      </dgm:t>
    </dgm:pt>
    <dgm:pt modelId="{A726F29B-92E1-4F42-A8A1-A8DEF69E8AB5}" type="sibTrans" cxnId="{7F297317-8C74-4F89-9F74-3A265C27081E}">
      <dgm:prSet/>
      <dgm:spPr/>
      <dgm:t>
        <a:bodyPr/>
        <a:lstStyle/>
        <a:p>
          <a:endParaRPr lang="it-IT" sz="2800" b="1"/>
        </a:p>
      </dgm:t>
    </dgm:pt>
    <dgm:pt modelId="{461730DC-A909-407C-B138-4C33025DFA02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1200" b="1" dirty="0" smtClean="0"/>
            <a:t>8 MINUTI CIRCA </a:t>
          </a:r>
          <a:endParaRPr lang="it-IT" sz="1200" b="1" dirty="0"/>
        </a:p>
      </dgm:t>
    </dgm:pt>
    <dgm:pt modelId="{1737F570-F88E-4EF7-9670-0C11773EDA79}" type="parTrans" cxnId="{9B7A2AC3-1A64-432C-8980-84DA70EC3685}">
      <dgm:prSet/>
      <dgm:spPr/>
      <dgm:t>
        <a:bodyPr/>
        <a:lstStyle/>
        <a:p>
          <a:endParaRPr lang="it-IT" sz="2800" b="1"/>
        </a:p>
      </dgm:t>
    </dgm:pt>
    <dgm:pt modelId="{27957EAB-AB17-4A8A-90BC-EC82DA98DA8B}" type="sibTrans" cxnId="{9B7A2AC3-1A64-432C-8980-84DA70EC3685}">
      <dgm:prSet/>
      <dgm:spPr/>
      <dgm:t>
        <a:bodyPr/>
        <a:lstStyle/>
        <a:p>
          <a:endParaRPr lang="it-IT" sz="2800" b="1"/>
        </a:p>
      </dgm:t>
    </dgm:pt>
    <dgm:pt modelId="{9BA6D1D1-C002-41F8-80C6-260D94781773}">
      <dgm:prSet phldrT="[Tes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it-IT" sz="1200" b="1" dirty="0" smtClean="0"/>
            <a:t>8 MINUTI CIRCA </a:t>
          </a:r>
          <a:endParaRPr lang="it-IT" sz="1200" b="1" dirty="0"/>
        </a:p>
      </dgm:t>
    </dgm:pt>
    <dgm:pt modelId="{25A63A25-8AE3-40C7-971E-04694AA416FF}" type="parTrans" cxnId="{3C655C6F-8415-4534-95C2-4B42BDC3F00D}">
      <dgm:prSet/>
      <dgm:spPr/>
      <dgm:t>
        <a:bodyPr/>
        <a:lstStyle/>
        <a:p>
          <a:endParaRPr lang="it-IT" sz="2800" b="1"/>
        </a:p>
      </dgm:t>
    </dgm:pt>
    <dgm:pt modelId="{5AA1F164-E014-487F-9816-17EB65F5F407}" type="sibTrans" cxnId="{3C655C6F-8415-4534-95C2-4B42BDC3F00D}">
      <dgm:prSet/>
      <dgm:spPr/>
      <dgm:t>
        <a:bodyPr/>
        <a:lstStyle/>
        <a:p>
          <a:endParaRPr lang="it-IT" sz="2800" b="1"/>
        </a:p>
      </dgm:t>
    </dgm:pt>
    <dgm:pt modelId="{2BF6298F-CE18-44A7-A38D-B8E528EE9A43}">
      <dgm:prSet phldrT="[Testo]" custT="1"/>
      <dgm:spPr>
        <a:solidFill>
          <a:srgbClr val="003300"/>
        </a:solidFill>
      </dgm:spPr>
      <dgm:t>
        <a:bodyPr/>
        <a:lstStyle/>
        <a:p>
          <a:r>
            <a:rPr lang="it-IT" sz="1200" b="1" dirty="0" smtClean="0"/>
            <a:t>8 MINUTI CIRCA </a:t>
          </a:r>
        </a:p>
      </dgm:t>
    </dgm:pt>
    <dgm:pt modelId="{0A1F3220-A218-48FA-815B-3BFB2ED1786A}" type="parTrans" cxnId="{C691F5D8-38FF-4653-BC09-86F8867AE0D4}">
      <dgm:prSet/>
      <dgm:spPr/>
      <dgm:t>
        <a:bodyPr/>
        <a:lstStyle/>
        <a:p>
          <a:endParaRPr lang="it-IT"/>
        </a:p>
      </dgm:t>
    </dgm:pt>
    <dgm:pt modelId="{31B8FF5F-AFE9-4ADE-B841-E5B4ECC57296}" type="sibTrans" cxnId="{C691F5D8-38FF-4653-BC09-86F8867AE0D4}">
      <dgm:prSet/>
      <dgm:spPr/>
      <dgm:t>
        <a:bodyPr/>
        <a:lstStyle/>
        <a:p>
          <a:endParaRPr lang="it-IT"/>
        </a:p>
      </dgm:t>
    </dgm:pt>
    <dgm:pt modelId="{9ACA6A20-74C1-4591-9A39-F64A3C34BFB8}">
      <dgm:prSet phldrT="[Tes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it-IT" sz="1800" b="1" dirty="0" smtClean="0"/>
            <a:t>QUINTA MATERIA (ES. SISTEMI E RETI)</a:t>
          </a:r>
          <a:endParaRPr lang="it-IT" dirty="0"/>
        </a:p>
      </dgm:t>
    </dgm:pt>
    <dgm:pt modelId="{E52E5452-EF40-4038-8574-855D3BC36BD3}" type="parTrans" cxnId="{0398C3BA-62B2-490D-8F5B-6E44D5D83275}">
      <dgm:prSet/>
      <dgm:spPr/>
      <dgm:t>
        <a:bodyPr/>
        <a:lstStyle/>
        <a:p>
          <a:endParaRPr lang="it-IT"/>
        </a:p>
      </dgm:t>
    </dgm:pt>
    <dgm:pt modelId="{806F627D-BFDC-4EBA-A308-6FD10945EE9C}" type="sibTrans" cxnId="{0398C3BA-62B2-490D-8F5B-6E44D5D83275}">
      <dgm:prSet/>
      <dgm:spPr/>
      <dgm:t>
        <a:bodyPr/>
        <a:lstStyle/>
        <a:p>
          <a:endParaRPr lang="it-IT"/>
        </a:p>
      </dgm:t>
    </dgm:pt>
    <dgm:pt modelId="{85828BE5-372B-4CC9-9D17-8FCB9923D97F}">
      <dgm:prSet phldrT="[Testo]" custT="1"/>
      <dgm:spPr>
        <a:solidFill>
          <a:srgbClr val="663300"/>
        </a:solidFill>
      </dgm:spPr>
      <dgm:t>
        <a:bodyPr/>
        <a:lstStyle/>
        <a:p>
          <a:r>
            <a:rPr lang="it-IT" sz="1800" b="1" dirty="0" smtClean="0"/>
            <a:t>SESTA MATERIA (ES. MATEMATICA)</a:t>
          </a:r>
        </a:p>
      </dgm:t>
    </dgm:pt>
    <dgm:pt modelId="{41A358E4-8DE5-45D4-8792-32D86C37E9E8}" type="parTrans" cxnId="{56F14622-7475-4808-9B0F-0E2BB6F3563F}">
      <dgm:prSet/>
      <dgm:spPr/>
      <dgm:t>
        <a:bodyPr/>
        <a:lstStyle/>
        <a:p>
          <a:endParaRPr lang="it-IT"/>
        </a:p>
      </dgm:t>
    </dgm:pt>
    <dgm:pt modelId="{9583ADC2-F632-4150-BE72-5807D67F4EBE}" type="sibTrans" cxnId="{56F14622-7475-4808-9B0F-0E2BB6F3563F}">
      <dgm:prSet/>
      <dgm:spPr/>
      <dgm:t>
        <a:bodyPr/>
        <a:lstStyle/>
        <a:p>
          <a:endParaRPr lang="it-IT"/>
        </a:p>
      </dgm:t>
    </dgm:pt>
    <dgm:pt modelId="{0DC8DE5B-C7B7-47B5-9086-B424F3D91BD0}">
      <dgm:prSet phldrT="[Testo]" custT="1"/>
      <dgm:spPr>
        <a:solidFill>
          <a:srgbClr val="663300"/>
        </a:solidFill>
      </dgm:spPr>
      <dgm:t>
        <a:bodyPr/>
        <a:lstStyle/>
        <a:p>
          <a:r>
            <a:rPr lang="it-IT" sz="1200" b="1" dirty="0" smtClean="0"/>
            <a:t>8  MINUTI CIRCA </a:t>
          </a:r>
        </a:p>
      </dgm:t>
    </dgm:pt>
    <dgm:pt modelId="{5139C5F9-70C2-4C74-9B35-31357DAF4A86}" type="parTrans" cxnId="{5540E769-DEFD-463E-A85C-148BBABA4B3A}">
      <dgm:prSet/>
      <dgm:spPr/>
      <dgm:t>
        <a:bodyPr/>
        <a:lstStyle/>
        <a:p>
          <a:endParaRPr lang="it-IT"/>
        </a:p>
      </dgm:t>
    </dgm:pt>
    <dgm:pt modelId="{949ED8EE-3BD7-4142-97F2-E50EF9115BAA}" type="sibTrans" cxnId="{5540E769-DEFD-463E-A85C-148BBABA4B3A}">
      <dgm:prSet/>
      <dgm:spPr/>
      <dgm:t>
        <a:bodyPr/>
        <a:lstStyle/>
        <a:p>
          <a:endParaRPr lang="it-IT"/>
        </a:p>
      </dgm:t>
    </dgm:pt>
    <dgm:pt modelId="{63741B9E-A30E-4F13-BC36-80C1FEA0C3F0}">
      <dgm:prSet phldrT="[Testo]" custT="1"/>
      <dgm:spPr>
        <a:solidFill>
          <a:srgbClr val="3A1D00"/>
        </a:solidFill>
      </dgm:spPr>
      <dgm:t>
        <a:bodyPr/>
        <a:lstStyle/>
        <a:p>
          <a:r>
            <a:rPr lang="it-IT" sz="1800" b="1" dirty="0" smtClean="0"/>
            <a:t>SETTIMA MATERIA (ES. GESTIONE </a:t>
          </a:r>
          <a:r>
            <a:rPr lang="it-IT" sz="1800" b="1" dirty="0" err="1" smtClean="0"/>
            <a:t>DI</a:t>
          </a:r>
          <a:r>
            <a:rPr lang="it-IT" sz="1800" b="1" dirty="0" smtClean="0"/>
            <a:t> PROGETTO)</a:t>
          </a:r>
        </a:p>
      </dgm:t>
    </dgm:pt>
    <dgm:pt modelId="{04BA8C2E-0E42-4D44-8F02-CB67FA04A48F}" type="parTrans" cxnId="{3EA08D39-5BE3-41BB-9641-7764D028B45B}">
      <dgm:prSet/>
      <dgm:spPr/>
      <dgm:t>
        <a:bodyPr/>
        <a:lstStyle/>
        <a:p>
          <a:endParaRPr lang="it-IT"/>
        </a:p>
      </dgm:t>
    </dgm:pt>
    <dgm:pt modelId="{86D4B38B-EB9E-48AA-A775-2CA866515A57}" type="sibTrans" cxnId="{3EA08D39-5BE3-41BB-9641-7764D028B45B}">
      <dgm:prSet/>
      <dgm:spPr/>
      <dgm:t>
        <a:bodyPr/>
        <a:lstStyle/>
        <a:p>
          <a:endParaRPr lang="it-IT"/>
        </a:p>
      </dgm:t>
    </dgm:pt>
    <dgm:pt modelId="{166C3B81-57EE-47E5-AC04-1A82E6CB8B85}">
      <dgm:prSet phldrT="[Testo]" custT="1"/>
      <dgm:spPr>
        <a:solidFill>
          <a:srgbClr val="3A1D00"/>
        </a:solidFill>
      </dgm:spPr>
      <dgm:t>
        <a:bodyPr/>
        <a:lstStyle/>
        <a:p>
          <a:r>
            <a:rPr lang="it-IT" sz="1200" b="1" dirty="0" smtClean="0"/>
            <a:t>8 MINUTI CIRCA </a:t>
          </a:r>
        </a:p>
      </dgm:t>
    </dgm:pt>
    <dgm:pt modelId="{5BD495AC-8749-48F2-B427-B61A860F4167}" type="parTrans" cxnId="{04374037-1164-4579-B0CE-C7BFE78CC202}">
      <dgm:prSet/>
      <dgm:spPr/>
      <dgm:t>
        <a:bodyPr/>
        <a:lstStyle/>
        <a:p>
          <a:endParaRPr lang="it-IT"/>
        </a:p>
      </dgm:t>
    </dgm:pt>
    <dgm:pt modelId="{5BF95F70-6021-42D8-A3F5-B4370EB498EA}" type="sibTrans" cxnId="{04374037-1164-4579-B0CE-C7BFE78CC202}">
      <dgm:prSet/>
      <dgm:spPr/>
      <dgm:t>
        <a:bodyPr/>
        <a:lstStyle/>
        <a:p>
          <a:endParaRPr lang="it-IT"/>
        </a:p>
      </dgm:t>
    </dgm:pt>
    <dgm:pt modelId="{BB8B9BA3-8E73-49D7-A4AD-A38FD14A8013}">
      <dgm:prSet phldrT="[Testo]" custT="1"/>
      <dgm:spPr>
        <a:solidFill>
          <a:srgbClr val="C00000"/>
        </a:solidFill>
      </dgm:spPr>
      <dgm:t>
        <a:bodyPr/>
        <a:lstStyle/>
        <a:p>
          <a:r>
            <a:rPr lang="it-IT" sz="1800" b="1" dirty="0" smtClean="0"/>
            <a:t>DISCUSSIONE DEGLI SCRITTI </a:t>
          </a:r>
        </a:p>
      </dgm:t>
    </dgm:pt>
    <dgm:pt modelId="{4683F9FF-FC45-47B4-8193-50AC9A414A8E}" type="parTrans" cxnId="{5BF4DFDB-909D-40EB-A9D0-3DBF95ABE862}">
      <dgm:prSet/>
      <dgm:spPr/>
      <dgm:t>
        <a:bodyPr/>
        <a:lstStyle/>
        <a:p>
          <a:endParaRPr lang="it-IT"/>
        </a:p>
      </dgm:t>
    </dgm:pt>
    <dgm:pt modelId="{5F7FE1A5-8DAE-4735-92AF-1D2B7724DB7E}" type="sibTrans" cxnId="{5BF4DFDB-909D-40EB-A9D0-3DBF95ABE862}">
      <dgm:prSet/>
      <dgm:spPr/>
      <dgm:t>
        <a:bodyPr/>
        <a:lstStyle/>
        <a:p>
          <a:endParaRPr lang="it-IT"/>
        </a:p>
      </dgm:t>
    </dgm:pt>
    <dgm:pt modelId="{1BE971B4-A256-4E8C-A974-DE82CF54D2D9}">
      <dgm:prSet phldrT="[Testo]" custT="1"/>
      <dgm:spPr>
        <a:solidFill>
          <a:srgbClr val="C00000"/>
        </a:solidFill>
      </dgm:spPr>
      <dgm:t>
        <a:bodyPr/>
        <a:lstStyle/>
        <a:p>
          <a:r>
            <a:rPr lang="it-IT" sz="1200" b="1" dirty="0" smtClean="0"/>
            <a:t>1 MINUTO CIRCA </a:t>
          </a:r>
        </a:p>
      </dgm:t>
    </dgm:pt>
    <dgm:pt modelId="{A23417DD-CC9B-4A5A-9335-7CBE0DB05FAC}" type="parTrans" cxnId="{C9044C32-B8AD-464D-91BF-64F3FE1A49D1}">
      <dgm:prSet/>
      <dgm:spPr/>
      <dgm:t>
        <a:bodyPr/>
        <a:lstStyle/>
        <a:p>
          <a:endParaRPr lang="it-IT"/>
        </a:p>
      </dgm:t>
    </dgm:pt>
    <dgm:pt modelId="{1114CD67-8FBA-4879-A0A8-635A0148CB6F}" type="sibTrans" cxnId="{C9044C32-B8AD-464D-91BF-64F3FE1A49D1}">
      <dgm:prSet/>
      <dgm:spPr/>
      <dgm:t>
        <a:bodyPr/>
        <a:lstStyle/>
        <a:p>
          <a:endParaRPr lang="it-IT"/>
        </a:p>
      </dgm:t>
    </dgm:pt>
    <dgm:pt modelId="{7791338F-D16A-4A9C-AE42-D888BDD7BB35}" type="pres">
      <dgm:prSet presAssocID="{1EAC5545-EAA1-4DE7-9AED-CB04EA533A3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08D50C-914A-4354-8951-0DE5CC6A94F1}" type="pres">
      <dgm:prSet presAssocID="{2BF4521B-7B10-4DC2-87CB-BCC2FDB8F354}" presName="comp" presStyleCnt="0"/>
      <dgm:spPr/>
    </dgm:pt>
    <dgm:pt modelId="{4DA82845-7A92-4138-8735-E738F4B424DA}" type="pres">
      <dgm:prSet presAssocID="{2BF4521B-7B10-4DC2-87CB-BCC2FDB8F354}" presName="box" presStyleLbl="node1" presStyleIdx="0" presStyleCnt="9"/>
      <dgm:spPr/>
      <dgm:t>
        <a:bodyPr/>
        <a:lstStyle/>
        <a:p>
          <a:endParaRPr lang="it-IT"/>
        </a:p>
      </dgm:t>
    </dgm:pt>
    <dgm:pt modelId="{F1151560-7FA6-452A-8A2B-69EDF230F54F}" type="pres">
      <dgm:prSet presAssocID="{2BF4521B-7B10-4DC2-87CB-BCC2FDB8F354}" presName="img" presStyleLbl="fgImgPlace1" presStyleIdx="0" presStyleCnt="9" custScaleX="3341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9B6CF06-A29B-48A1-B193-3F0D7C16D752}" type="pres">
      <dgm:prSet presAssocID="{2BF4521B-7B10-4DC2-87CB-BCC2FDB8F354}" presName="text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73B278-43D1-4154-ACD3-9973D54F8F5C}" type="pres">
      <dgm:prSet presAssocID="{391C58C2-4A24-45E6-876D-2A37C01E5DF7}" presName="spacer" presStyleCnt="0"/>
      <dgm:spPr/>
    </dgm:pt>
    <dgm:pt modelId="{2F00E517-C54A-40CF-A283-6569CE5E9AE0}" type="pres">
      <dgm:prSet presAssocID="{D96FDFA2-0D66-49BD-B1CB-3787113F1746}" presName="comp" presStyleCnt="0"/>
      <dgm:spPr/>
    </dgm:pt>
    <dgm:pt modelId="{70872A93-69C6-4DA5-9C0A-6B398AD9A482}" type="pres">
      <dgm:prSet presAssocID="{D96FDFA2-0D66-49BD-B1CB-3787113F1746}" presName="box" presStyleLbl="node1" presStyleIdx="1" presStyleCnt="9"/>
      <dgm:spPr/>
      <dgm:t>
        <a:bodyPr/>
        <a:lstStyle/>
        <a:p>
          <a:endParaRPr lang="it-IT"/>
        </a:p>
      </dgm:t>
    </dgm:pt>
    <dgm:pt modelId="{05CDEE5F-5B04-40B6-8D7B-FB2A831D1576}" type="pres">
      <dgm:prSet presAssocID="{D96FDFA2-0D66-49BD-B1CB-3787113F1746}" presName="img" presStyleLbl="fgImgPlace1" presStyleIdx="1" presStyleCnt="9" custScaleX="3341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9BA17E6-7B82-4DA6-A652-EB7C7968088D}" type="pres">
      <dgm:prSet presAssocID="{D96FDFA2-0D66-49BD-B1CB-3787113F1746}" presName="text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B875726-075E-4303-BE10-DED84060C529}" type="pres">
      <dgm:prSet presAssocID="{BE7229FE-D367-4061-8D5C-592630B159AB}" presName="spacer" presStyleCnt="0"/>
      <dgm:spPr/>
    </dgm:pt>
    <dgm:pt modelId="{04E6B985-FBF1-47AA-A403-5CAD981B81CD}" type="pres">
      <dgm:prSet presAssocID="{4B24060D-7BD7-4429-97A4-AA9A8422E138}" presName="comp" presStyleCnt="0"/>
      <dgm:spPr/>
    </dgm:pt>
    <dgm:pt modelId="{39537873-908F-47AD-952B-321024168973}" type="pres">
      <dgm:prSet presAssocID="{4B24060D-7BD7-4429-97A4-AA9A8422E138}" presName="box" presStyleLbl="node1" presStyleIdx="2" presStyleCnt="9"/>
      <dgm:spPr/>
      <dgm:t>
        <a:bodyPr/>
        <a:lstStyle/>
        <a:p>
          <a:endParaRPr lang="it-IT"/>
        </a:p>
      </dgm:t>
    </dgm:pt>
    <dgm:pt modelId="{DD427BEF-24D9-4989-98A4-310806D754D7}" type="pres">
      <dgm:prSet presAssocID="{4B24060D-7BD7-4429-97A4-AA9A8422E138}" presName="img" presStyleLbl="fgImgPlace1" presStyleIdx="2" presStyleCnt="9" custScaleX="3570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06AEEF7-EA2A-47AD-8C8D-494FC1B4BCE5}" type="pres">
      <dgm:prSet presAssocID="{4B24060D-7BD7-4429-97A4-AA9A8422E138}" presName="text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428700-A187-4D23-8D32-D15700632D7B}" type="pres">
      <dgm:prSet presAssocID="{8ACB4027-BBE3-4D76-BDAE-58F141718602}" presName="spacer" presStyleCnt="0"/>
      <dgm:spPr/>
    </dgm:pt>
    <dgm:pt modelId="{10A9BA77-E1ED-444F-9B49-9C14F568070F}" type="pres">
      <dgm:prSet presAssocID="{DAE94C8A-62C6-49B2-A549-296E4BCD89CF}" presName="comp" presStyleCnt="0"/>
      <dgm:spPr/>
    </dgm:pt>
    <dgm:pt modelId="{D26AACAC-397A-4848-8040-59BF4283823F}" type="pres">
      <dgm:prSet presAssocID="{DAE94C8A-62C6-49B2-A549-296E4BCD89CF}" presName="box" presStyleLbl="node1" presStyleIdx="3" presStyleCnt="9"/>
      <dgm:spPr/>
      <dgm:t>
        <a:bodyPr/>
        <a:lstStyle/>
        <a:p>
          <a:endParaRPr lang="it-IT"/>
        </a:p>
      </dgm:t>
    </dgm:pt>
    <dgm:pt modelId="{5D0467F9-4775-4BA3-AC18-877E15D35EF7}" type="pres">
      <dgm:prSet presAssocID="{DAE94C8A-62C6-49B2-A549-296E4BCD89CF}" presName="img" presStyleLbl="fgImgPlace1" presStyleIdx="3" presStyleCnt="9" custScaleX="3570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7C4084B4-26C2-4FB9-BC2A-A5251EA1F7A3}" type="pres">
      <dgm:prSet presAssocID="{DAE94C8A-62C6-49B2-A549-296E4BCD89CF}" presName="text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6FB5FB-969F-45E8-A07E-849B59F21307}" type="pres">
      <dgm:prSet presAssocID="{38A36BDB-0AE8-4BAD-8080-62254E1B5B31}" presName="spacer" presStyleCnt="0"/>
      <dgm:spPr/>
    </dgm:pt>
    <dgm:pt modelId="{3B12E022-C3DB-496E-8485-26CED48C2FAE}" type="pres">
      <dgm:prSet presAssocID="{F3EF9177-9515-4040-9F84-CD4450FD8877}" presName="comp" presStyleCnt="0"/>
      <dgm:spPr/>
    </dgm:pt>
    <dgm:pt modelId="{B4FCCBB0-FD0F-4547-BA9E-54D2B75C6BC0}" type="pres">
      <dgm:prSet presAssocID="{F3EF9177-9515-4040-9F84-CD4450FD8877}" presName="box" presStyleLbl="node1" presStyleIdx="4" presStyleCnt="9"/>
      <dgm:spPr/>
      <dgm:t>
        <a:bodyPr/>
        <a:lstStyle/>
        <a:p>
          <a:endParaRPr lang="it-IT"/>
        </a:p>
      </dgm:t>
    </dgm:pt>
    <dgm:pt modelId="{CC227693-FFF8-43E0-9D8A-78D04F2AB50E}" type="pres">
      <dgm:prSet presAssocID="{F3EF9177-9515-4040-9F84-CD4450FD8877}" presName="img" presStyleLbl="fgImgPlace1" presStyleIdx="4" presStyleCnt="9" custScaleX="3570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CB8E7195-468D-4A3D-8876-7F49666B15CF}" type="pres">
      <dgm:prSet presAssocID="{F3EF9177-9515-4040-9F84-CD4450FD8877}" presName="text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0F743E-91DA-4883-806B-090E222088FA}" type="pres">
      <dgm:prSet presAssocID="{C07AF321-BE2D-46B8-AA97-37043715A097}" presName="spacer" presStyleCnt="0"/>
      <dgm:spPr/>
    </dgm:pt>
    <dgm:pt modelId="{7E858977-F5CB-4F48-A5E7-4B6317EAF8CA}" type="pres">
      <dgm:prSet presAssocID="{9ACA6A20-74C1-4591-9A39-F64A3C34BFB8}" presName="comp" presStyleCnt="0"/>
      <dgm:spPr/>
    </dgm:pt>
    <dgm:pt modelId="{62863387-180F-47A9-8EAD-DF8457E461B2}" type="pres">
      <dgm:prSet presAssocID="{9ACA6A20-74C1-4591-9A39-F64A3C34BFB8}" presName="box" presStyleLbl="node1" presStyleIdx="5" presStyleCnt="9"/>
      <dgm:spPr/>
      <dgm:t>
        <a:bodyPr/>
        <a:lstStyle/>
        <a:p>
          <a:endParaRPr lang="it-IT"/>
        </a:p>
      </dgm:t>
    </dgm:pt>
    <dgm:pt modelId="{0C326795-AB45-4BD2-A158-CDF60035FE30}" type="pres">
      <dgm:prSet presAssocID="{9ACA6A20-74C1-4591-9A39-F64A3C34BFB8}" presName="img" presStyleLbl="fgImgPlace1" presStyleIdx="5" presStyleCnt="9" custScaleX="35701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080077D1-13D7-4017-9364-ADC2FA82A934}" type="pres">
      <dgm:prSet presAssocID="{9ACA6A20-74C1-4591-9A39-F64A3C34BFB8}" presName="text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94A38F1-7D02-40C0-BAFD-4471ABF7F21C}" type="pres">
      <dgm:prSet presAssocID="{806F627D-BFDC-4EBA-A308-6FD10945EE9C}" presName="spacer" presStyleCnt="0"/>
      <dgm:spPr/>
    </dgm:pt>
    <dgm:pt modelId="{52BA0A3F-A488-4016-B239-4BA41EA329CE}" type="pres">
      <dgm:prSet presAssocID="{85828BE5-372B-4CC9-9D17-8FCB9923D97F}" presName="comp" presStyleCnt="0"/>
      <dgm:spPr/>
    </dgm:pt>
    <dgm:pt modelId="{650A36F8-28FF-4AD1-AE95-3599A248992A}" type="pres">
      <dgm:prSet presAssocID="{85828BE5-372B-4CC9-9D17-8FCB9923D97F}" presName="box" presStyleLbl="node1" presStyleIdx="6" presStyleCnt="9"/>
      <dgm:spPr/>
      <dgm:t>
        <a:bodyPr/>
        <a:lstStyle/>
        <a:p>
          <a:endParaRPr lang="it-IT"/>
        </a:p>
      </dgm:t>
    </dgm:pt>
    <dgm:pt modelId="{EE812B0A-64AB-46EB-8056-6C98678A61BE}" type="pres">
      <dgm:prSet presAssocID="{85828BE5-372B-4CC9-9D17-8FCB9923D97F}" presName="img" presStyleLbl="fgImgPlace1" presStyleIdx="6" presStyleCnt="9" custScaleX="35701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8516ADFA-C915-4F75-86FB-4B59880E6CC2}" type="pres">
      <dgm:prSet presAssocID="{85828BE5-372B-4CC9-9D17-8FCB9923D97F}" presName="text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FBCAE4-8E3F-4458-A1D5-15A2077B40F4}" type="pres">
      <dgm:prSet presAssocID="{9583ADC2-F632-4150-BE72-5807D67F4EBE}" presName="spacer" presStyleCnt="0"/>
      <dgm:spPr/>
    </dgm:pt>
    <dgm:pt modelId="{F898E24A-F25B-4C74-B7DE-DE1B1E43F3F3}" type="pres">
      <dgm:prSet presAssocID="{63741B9E-A30E-4F13-BC36-80C1FEA0C3F0}" presName="comp" presStyleCnt="0"/>
      <dgm:spPr/>
    </dgm:pt>
    <dgm:pt modelId="{0185995E-8764-4C85-9D49-770F5D9CEFA4}" type="pres">
      <dgm:prSet presAssocID="{63741B9E-A30E-4F13-BC36-80C1FEA0C3F0}" presName="box" presStyleLbl="node1" presStyleIdx="7" presStyleCnt="9"/>
      <dgm:spPr/>
      <dgm:t>
        <a:bodyPr/>
        <a:lstStyle/>
        <a:p>
          <a:endParaRPr lang="it-IT"/>
        </a:p>
      </dgm:t>
    </dgm:pt>
    <dgm:pt modelId="{6CEFADA1-96BA-440D-92EC-EC1C6E681446}" type="pres">
      <dgm:prSet presAssocID="{63741B9E-A30E-4F13-BC36-80C1FEA0C3F0}" presName="img" presStyleLbl="fgImgPlace1" presStyleIdx="7" presStyleCnt="9" custScaleX="35701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  <dgm:pt modelId="{8B5EF73D-0507-4BE0-B3C5-6952C1F01090}" type="pres">
      <dgm:prSet presAssocID="{63741B9E-A30E-4F13-BC36-80C1FEA0C3F0}" presName="text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334A13-E469-4E18-833D-5CF810FA5BCD}" type="pres">
      <dgm:prSet presAssocID="{86D4B38B-EB9E-48AA-A775-2CA866515A57}" presName="spacer" presStyleCnt="0"/>
      <dgm:spPr/>
    </dgm:pt>
    <dgm:pt modelId="{A9F4182F-1E0F-4E7F-A121-E57D450FE9B9}" type="pres">
      <dgm:prSet presAssocID="{BB8B9BA3-8E73-49D7-A4AD-A38FD14A8013}" presName="comp" presStyleCnt="0"/>
      <dgm:spPr/>
    </dgm:pt>
    <dgm:pt modelId="{18E4362D-C284-41BA-A39B-AC42B83ADA95}" type="pres">
      <dgm:prSet presAssocID="{BB8B9BA3-8E73-49D7-A4AD-A38FD14A8013}" presName="box" presStyleLbl="node1" presStyleIdx="8" presStyleCnt="9"/>
      <dgm:spPr/>
      <dgm:t>
        <a:bodyPr/>
        <a:lstStyle/>
        <a:p>
          <a:endParaRPr lang="it-IT"/>
        </a:p>
      </dgm:t>
    </dgm:pt>
    <dgm:pt modelId="{F480EC2C-8935-42B9-86D9-2AF6B5FE9F3B}" type="pres">
      <dgm:prSet presAssocID="{BB8B9BA3-8E73-49D7-A4AD-A38FD14A8013}" presName="img" presStyleLbl="fgImgPlace1" presStyleIdx="8" presStyleCnt="9" custScaleX="35701"/>
      <dgm:spPr>
        <a:blipFill rotWithShape="0">
          <a:blip xmlns:r="http://schemas.openxmlformats.org/officeDocument/2006/relationships" r:embed="rId9"/>
          <a:stretch>
            <a:fillRect/>
          </a:stretch>
        </a:blipFill>
      </dgm:spPr>
    </dgm:pt>
    <dgm:pt modelId="{C2777EC2-855C-4FF2-B332-8D2273B83862}" type="pres">
      <dgm:prSet presAssocID="{BB8B9BA3-8E73-49D7-A4AD-A38FD14A8013}" presName="text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927D12C-125A-470C-AEC8-DADA520D3772}" type="presOf" srcId="{DAE94C8A-62C6-49B2-A549-296E4BCD89CF}" destId="{7C4084B4-26C2-4FB9-BC2A-A5251EA1F7A3}" srcOrd="1" destOrd="0" presId="urn:microsoft.com/office/officeart/2005/8/layout/vList4"/>
    <dgm:cxn modelId="{04374037-1164-4579-B0CE-C7BFE78CC202}" srcId="{63741B9E-A30E-4F13-BC36-80C1FEA0C3F0}" destId="{166C3B81-57EE-47E5-AC04-1A82E6CB8B85}" srcOrd="0" destOrd="0" parTransId="{5BD495AC-8749-48F2-B427-B61A860F4167}" sibTransId="{5BF95F70-6021-42D8-A3F5-B4370EB498EA}"/>
    <dgm:cxn modelId="{7B341A5E-2A88-4ADA-AF6D-D9640059CEFD}" type="presOf" srcId="{10DAC6AB-C78A-473F-A0B6-28AF32A19508}" destId="{70872A93-69C6-4DA5-9C0A-6B398AD9A482}" srcOrd="0" destOrd="1" presId="urn:microsoft.com/office/officeart/2005/8/layout/vList4"/>
    <dgm:cxn modelId="{10AFC75D-4261-44C8-9B22-03DE7F75AA9C}" type="presOf" srcId="{166C3B81-57EE-47E5-AC04-1A82E6CB8B85}" destId="{0185995E-8764-4C85-9D49-770F5D9CEFA4}" srcOrd="0" destOrd="1" presId="urn:microsoft.com/office/officeart/2005/8/layout/vList4"/>
    <dgm:cxn modelId="{86D5E266-BC74-44BF-9F89-9FB7A9A7AF40}" type="presOf" srcId="{4B24060D-7BD7-4429-97A4-AA9A8422E138}" destId="{E06AEEF7-EA2A-47AD-8C8D-494FC1B4BCE5}" srcOrd="1" destOrd="0" presId="urn:microsoft.com/office/officeart/2005/8/layout/vList4"/>
    <dgm:cxn modelId="{CE555BFC-7319-433A-97D5-FC79FFF8028F}" type="presOf" srcId="{2FFCE4DE-1434-4745-90C4-7AFE44FD1D95}" destId="{E06AEEF7-EA2A-47AD-8C8D-494FC1B4BCE5}" srcOrd="1" destOrd="1" presId="urn:microsoft.com/office/officeart/2005/8/layout/vList4"/>
    <dgm:cxn modelId="{5540E769-DEFD-463E-A85C-148BBABA4B3A}" srcId="{85828BE5-372B-4CC9-9D17-8FCB9923D97F}" destId="{0DC8DE5B-C7B7-47B5-9086-B424F3D91BD0}" srcOrd="0" destOrd="0" parTransId="{5139C5F9-70C2-4C74-9B35-31357DAF4A86}" sibTransId="{949ED8EE-3BD7-4142-97F2-E50EF9115BAA}"/>
    <dgm:cxn modelId="{0398C3BA-62B2-490D-8F5B-6E44D5D83275}" srcId="{1EAC5545-EAA1-4DE7-9AED-CB04EA533A32}" destId="{9ACA6A20-74C1-4591-9A39-F64A3C34BFB8}" srcOrd="5" destOrd="0" parTransId="{E52E5452-EF40-4038-8574-855D3BC36BD3}" sibTransId="{806F627D-BFDC-4EBA-A308-6FD10945EE9C}"/>
    <dgm:cxn modelId="{4D3D32FC-F68D-452D-82E2-C16A405F1CE5}" type="presOf" srcId="{3B9F1BCD-D6C7-41F9-88B7-ED92E841D6C7}" destId="{59B6CF06-A29B-48A1-B193-3F0D7C16D752}" srcOrd="1" destOrd="1" presId="urn:microsoft.com/office/officeart/2005/8/layout/vList4"/>
    <dgm:cxn modelId="{66985FB6-9304-4A0A-B6F8-33B350B9880C}" type="presOf" srcId="{63741B9E-A30E-4F13-BC36-80C1FEA0C3F0}" destId="{8B5EF73D-0507-4BE0-B3C5-6952C1F01090}" srcOrd="1" destOrd="0" presId="urn:microsoft.com/office/officeart/2005/8/layout/vList4"/>
    <dgm:cxn modelId="{91750558-8AA5-4C58-9839-ED6C69A56888}" type="presOf" srcId="{D96FDFA2-0D66-49BD-B1CB-3787113F1746}" destId="{70872A93-69C6-4DA5-9C0A-6B398AD9A482}" srcOrd="0" destOrd="0" presId="urn:microsoft.com/office/officeart/2005/8/layout/vList4"/>
    <dgm:cxn modelId="{76152659-C92F-46A5-AC84-4B3C7690DCB2}" type="presOf" srcId="{9BA6D1D1-C002-41F8-80C6-260D94781773}" destId="{62863387-180F-47A9-8EAD-DF8457E461B2}" srcOrd="0" destOrd="1" presId="urn:microsoft.com/office/officeart/2005/8/layout/vList4"/>
    <dgm:cxn modelId="{102EA682-F2EB-4F59-836F-9495EDB85DC4}" type="presOf" srcId="{DAE94C8A-62C6-49B2-A549-296E4BCD89CF}" destId="{D26AACAC-397A-4848-8040-59BF4283823F}" srcOrd="0" destOrd="0" presId="urn:microsoft.com/office/officeart/2005/8/layout/vList4"/>
    <dgm:cxn modelId="{7F297317-8C74-4F89-9F74-3A265C27081E}" srcId="{4B24060D-7BD7-4429-97A4-AA9A8422E138}" destId="{2FFCE4DE-1434-4745-90C4-7AFE44FD1D95}" srcOrd="0" destOrd="0" parTransId="{A362FBA1-B9A6-4309-ABE4-FBA1919B73C8}" sibTransId="{A726F29B-92E1-4F42-A8A1-A8DEF69E8AB5}"/>
    <dgm:cxn modelId="{B3E0DA56-71C4-4D7C-90E4-DDA1D1026209}" type="presOf" srcId="{461730DC-A909-407C-B138-4C33025DFA02}" destId="{D26AACAC-397A-4848-8040-59BF4283823F}" srcOrd="0" destOrd="1" presId="urn:microsoft.com/office/officeart/2005/8/layout/vList4"/>
    <dgm:cxn modelId="{052A0668-A97E-4A4A-89AF-ED41042FB7DF}" type="presOf" srcId="{9ACA6A20-74C1-4591-9A39-F64A3C34BFB8}" destId="{62863387-180F-47A9-8EAD-DF8457E461B2}" srcOrd="0" destOrd="0" presId="urn:microsoft.com/office/officeart/2005/8/layout/vList4"/>
    <dgm:cxn modelId="{473FF368-8F26-46E1-8FED-D3607B31BFE4}" srcId="{1EAC5545-EAA1-4DE7-9AED-CB04EA533A32}" destId="{D96FDFA2-0D66-49BD-B1CB-3787113F1746}" srcOrd="1" destOrd="0" parTransId="{E0E985D9-6DF0-4F94-AFFE-85A51CF5AA81}" sibTransId="{BE7229FE-D367-4061-8D5C-592630B159AB}"/>
    <dgm:cxn modelId="{5BF4DFDB-909D-40EB-A9D0-3DBF95ABE862}" srcId="{1EAC5545-EAA1-4DE7-9AED-CB04EA533A32}" destId="{BB8B9BA3-8E73-49D7-A4AD-A38FD14A8013}" srcOrd="8" destOrd="0" parTransId="{4683F9FF-FC45-47B4-8193-50AC9A414A8E}" sibTransId="{5F7FE1A5-8DAE-4735-92AF-1D2B7724DB7E}"/>
    <dgm:cxn modelId="{15AA87E7-4BC6-44A3-881F-D1B5B3013E2F}" type="presOf" srcId="{0DC8DE5B-C7B7-47B5-9086-B424F3D91BD0}" destId="{650A36F8-28FF-4AD1-AE95-3599A248992A}" srcOrd="0" destOrd="1" presId="urn:microsoft.com/office/officeart/2005/8/layout/vList4"/>
    <dgm:cxn modelId="{90B18B44-B8B7-4442-8288-A87FD8DA1E46}" srcId="{D96FDFA2-0D66-49BD-B1CB-3787113F1746}" destId="{10DAC6AB-C78A-473F-A0B6-28AF32A19508}" srcOrd="0" destOrd="0" parTransId="{F4BFABDF-05DB-456C-8FBA-D92BEECD4874}" sibTransId="{0074FC02-69DF-4AE0-92F2-88B1D26282DA}"/>
    <dgm:cxn modelId="{1DC6BA7E-115C-4A23-8C35-CD17E608762F}" type="presOf" srcId="{F3EF9177-9515-4040-9F84-CD4450FD8877}" destId="{B4FCCBB0-FD0F-4547-BA9E-54D2B75C6BC0}" srcOrd="0" destOrd="0" presId="urn:microsoft.com/office/officeart/2005/8/layout/vList4"/>
    <dgm:cxn modelId="{9E0DFE32-DBB8-4517-BEAD-D8C818A1C9FD}" type="presOf" srcId="{BB8B9BA3-8E73-49D7-A4AD-A38FD14A8013}" destId="{C2777EC2-855C-4FF2-B332-8D2273B83862}" srcOrd="1" destOrd="0" presId="urn:microsoft.com/office/officeart/2005/8/layout/vList4"/>
    <dgm:cxn modelId="{24A4E4BC-924A-416B-9D08-DA5B7A0B9C2D}" type="presOf" srcId="{2BF4521B-7B10-4DC2-87CB-BCC2FDB8F354}" destId="{59B6CF06-A29B-48A1-B193-3F0D7C16D752}" srcOrd="1" destOrd="0" presId="urn:microsoft.com/office/officeart/2005/8/layout/vList4"/>
    <dgm:cxn modelId="{9788BC1D-0D18-4A82-903A-8CFB76255DE2}" type="presOf" srcId="{2BF6298F-CE18-44A7-A38D-B8E528EE9A43}" destId="{B4FCCBB0-FD0F-4547-BA9E-54D2B75C6BC0}" srcOrd="0" destOrd="1" presId="urn:microsoft.com/office/officeart/2005/8/layout/vList4"/>
    <dgm:cxn modelId="{E8034616-B079-4323-9206-8043787CF81F}" type="presOf" srcId="{4B24060D-7BD7-4429-97A4-AA9A8422E138}" destId="{39537873-908F-47AD-952B-321024168973}" srcOrd="0" destOrd="0" presId="urn:microsoft.com/office/officeart/2005/8/layout/vList4"/>
    <dgm:cxn modelId="{F314A1F3-AAFE-47CB-A867-573BD5578199}" type="presOf" srcId="{85828BE5-372B-4CC9-9D17-8FCB9923D97F}" destId="{650A36F8-28FF-4AD1-AE95-3599A248992A}" srcOrd="0" destOrd="0" presId="urn:microsoft.com/office/officeart/2005/8/layout/vList4"/>
    <dgm:cxn modelId="{63890D67-A917-49FC-A219-3F82AE130E91}" type="presOf" srcId="{BB8B9BA3-8E73-49D7-A4AD-A38FD14A8013}" destId="{18E4362D-C284-41BA-A39B-AC42B83ADA95}" srcOrd="0" destOrd="0" presId="urn:microsoft.com/office/officeart/2005/8/layout/vList4"/>
    <dgm:cxn modelId="{44C16091-EB49-44C5-B060-6C4D3845C943}" type="presOf" srcId="{1EAC5545-EAA1-4DE7-9AED-CB04EA533A32}" destId="{7791338F-D16A-4A9C-AE42-D888BDD7BB35}" srcOrd="0" destOrd="0" presId="urn:microsoft.com/office/officeart/2005/8/layout/vList4"/>
    <dgm:cxn modelId="{C9044C32-B8AD-464D-91BF-64F3FE1A49D1}" srcId="{BB8B9BA3-8E73-49D7-A4AD-A38FD14A8013}" destId="{1BE971B4-A256-4E8C-A974-DE82CF54D2D9}" srcOrd="0" destOrd="0" parTransId="{A23417DD-CC9B-4A5A-9335-7CBE0DB05FAC}" sibTransId="{1114CD67-8FBA-4879-A0A8-635A0148CB6F}"/>
    <dgm:cxn modelId="{B4D6965F-FDE3-4CDC-AAF9-2B54F49CB791}" srcId="{1EAC5545-EAA1-4DE7-9AED-CB04EA533A32}" destId="{4B24060D-7BD7-4429-97A4-AA9A8422E138}" srcOrd="2" destOrd="0" parTransId="{4CDDBBDB-2AC2-4159-ACE6-F0A9E8244E96}" sibTransId="{8ACB4027-BBE3-4D76-BDAE-58F141718602}"/>
    <dgm:cxn modelId="{6E4CDA38-F511-492F-8A3F-F643CB965B61}" type="presOf" srcId="{461730DC-A909-407C-B138-4C33025DFA02}" destId="{7C4084B4-26C2-4FB9-BC2A-A5251EA1F7A3}" srcOrd="1" destOrd="1" presId="urn:microsoft.com/office/officeart/2005/8/layout/vList4"/>
    <dgm:cxn modelId="{2B13560B-3495-4A3E-98F4-B34F1B0DBE1A}" type="presOf" srcId="{85828BE5-372B-4CC9-9D17-8FCB9923D97F}" destId="{8516ADFA-C915-4F75-86FB-4B59880E6CC2}" srcOrd="1" destOrd="0" presId="urn:microsoft.com/office/officeart/2005/8/layout/vList4"/>
    <dgm:cxn modelId="{40328062-74A2-48F2-A898-0C773E35EFE1}" srcId="{2BF4521B-7B10-4DC2-87CB-BCC2FDB8F354}" destId="{3B9F1BCD-D6C7-41F9-88B7-ED92E841D6C7}" srcOrd="0" destOrd="0" parTransId="{8EC34B13-1734-4583-86BB-88D8A2B3BA2A}" sibTransId="{3F96212B-4F93-49A1-B129-C0296CB0AB34}"/>
    <dgm:cxn modelId="{FF1EF60D-854A-484A-B983-BB68C01D407A}" type="presOf" srcId="{2BF6298F-CE18-44A7-A38D-B8E528EE9A43}" destId="{CB8E7195-468D-4A3D-8876-7F49666B15CF}" srcOrd="1" destOrd="1" presId="urn:microsoft.com/office/officeart/2005/8/layout/vList4"/>
    <dgm:cxn modelId="{CB80D4A6-631E-4B7A-A03F-577AF298BCA6}" type="presOf" srcId="{2FFCE4DE-1434-4745-90C4-7AFE44FD1D95}" destId="{39537873-908F-47AD-952B-321024168973}" srcOrd="0" destOrd="1" presId="urn:microsoft.com/office/officeart/2005/8/layout/vList4"/>
    <dgm:cxn modelId="{3EA08D39-5BE3-41BB-9641-7764D028B45B}" srcId="{1EAC5545-EAA1-4DE7-9AED-CB04EA533A32}" destId="{63741B9E-A30E-4F13-BC36-80C1FEA0C3F0}" srcOrd="7" destOrd="0" parTransId="{04BA8C2E-0E42-4D44-8F02-CB67FA04A48F}" sibTransId="{86D4B38B-EB9E-48AA-A775-2CA866515A57}"/>
    <dgm:cxn modelId="{FE9A2B61-E0B8-4546-A56A-326D8929813C}" srcId="{1EAC5545-EAA1-4DE7-9AED-CB04EA533A32}" destId="{F3EF9177-9515-4040-9F84-CD4450FD8877}" srcOrd="4" destOrd="0" parTransId="{9C3AB27A-3A05-4616-AC04-441F86A784BE}" sibTransId="{C07AF321-BE2D-46B8-AA97-37043715A097}"/>
    <dgm:cxn modelId="{81035E07-A56D-4674-856A-0D45158AAA4A}" type="presOf" srcId="{2BF4521B-7B10-4DC2-87CB-BCC2FDB8F354}" destId="{4DA82845-7A92-4138-8735-E738F4B424DA}" srcOrd="0" destOrd="0" presId="urn:microsoft.com/office/officeart/2005/8/layout/vList4"/>
    <dgm:cxn modelId="{24A30402-4C34-4C09-B80B-E6DDE0862771}" type="presOf" srcId="{1BE971B4-A256-4E8C-A974-DE82CF54D2D9}" destId="{C2777EC2-855C-4FF2-B332-8D2273B83862}" srcOrd="1" destOrd="1" presId="urn:microsoft.com/office/officeart/2005/8/layout/vList4"/>
    <dgm:cxn modelId="{0311566A-4185-4F71-8239-54015E1E0A48}" srcId="{1EAC5545-EAA1-4DE7-9AED-CB04EA533A32}" destId="{DAE94C8A-62C6-49B2-A549-296E4BCD89CF}" srcOrd="3" destOrd="0" parTransId="{4EA53AE8-4A59-478B-BB62-B48505F65443}" sibTransId="{38A36BDB-0AE8-4BAD-8080-62254E1B5B31}"/>
    <dgm:cxn modelId="{8B335915-1D95-439C-B03B-6F8594010A18}" type="presOf" srcId="{9BA6D1D1-C002-41F8-80C6-260D94781773}" destId="{080077D1-13D7-4017-9364-ADC2FA82A934}" srcOrd="1" destOrd="1" presId="urn:microsoft.com/office/officeart/2005/8/layout/vList4"/>
    <dgm:cxn modelId="{90D5F420-CD37-4E6B-B8B3-5A55F759852C}" type="presOf" srcId="{F3EF9177-9515-4040-9F84-CD4450FD8877}" destId="{CB8E7195-468D-4A3D-8876-7F49666B15CF}" srcOrd="1" destOrd="0" presId="urn:microsoft.com/office/officeart/2005/8/layout/vList4"/>
    <dgm:cxn modelId="{56F14622-7475-4808-9B0F-0E2BB6F3563F}" srcId="{1EAC5545-EAA1-4DE7-9AED-CB04EA533A32}" destId="{85828BE5-372B-4CC9-9D17-8FCB9923D97F}" srcOrd="6" destOrd="0" parTransId="{41A358E4-8DE5-45D4-8792-32D86C37E9E8}" sibTransId="{9583ADC2-F632-4150-BE72-5807D67F4EBE}"/>
    <dgm:cxn modelId="{CC805442-03E0-4E9F-882E-BA25DBF1286C}" type="presOf" srcId="{D96FDFA2-0D66-49BD-B1CB-3787113F1746}" destId="{F9BA17E6-7B82-4DA6-A652-EB7C7968088D}" srcOrd="1" destOrd="0" presId="urn:microsoft.com/office/officeart/2005/8/layout/vList4"/>
    <dgm:cxn modelId="{AB699DD2-D431-4BF1-8623-1582A765410E}" type="presOf" srcId="{9ACA6A20-74C1-4591-9A39-F64A3C34BFB8}" destId="{080077D1-13D7-4017-9364-ADC2FA82A934}" srcOrd="1" destOrd="0" presId="urn:microsoft.com/office/officeart/2005/8/layout/vList4"/>
    <dgm:cxn modelId="{FA9FABC9-1E80-4444-ABB8-B23F9F54D67B}" type="presOf" srcId="{0DC8DE5B-C7B7-47B5-9086-B424F3D91BD0}" destId="{8516ADFA-C915-4F75-86FB-4B59880E6CC2}" srcOrd="1" destOrd="1" presId="urn:microsoft.com/office/officeart/2005/8/layout/vList4"/>
    <dgm:cxn modelId="{E8EA8686-6616-4679-B40D-EE9CA6436D96}" type="presOf" srcId="{10DAC6AB-C78A-473F-A0B6-28AF32A19508}" destId="{F9BA17E6-7B82-4DA6-A652-EB7C7968088D}" srcOrd="1" destOrd="1" presId="urn:microsoft.com/office/officeart/2005/8/layout/vList4"/>
    <dgm:cxn modelId="{8CE97B6B-9C01-4EE7-BE2A-AFCDC9A64AAA}" srcId="{1EAC5545-EAA1-4DE7-9AED-CB04EA533A32}" destId="{2BF4521B-7B10-4DC2-87CB-BCC2FDB8F354}" srcOrd="0" destOrd="0" parTransId="{0D0EB631-0624-402A-B86C-6425ED0DAAC4}" sibTransId="{391C58C2-4A24-45E6-876D-2A37C01E5DF7}"/>
    <dgm:cxn modelId="{F61CC97E-9EE1-4F14-AFD0-E30F9794FEB8}" type="presOf" srcId="{3B9F1BCD-D6C7-41F9-88B7-ED92E841D6C7}" destId="{4DA82845-7A92-4138-8735-E738F4B424DA}" srcOrd="0" destOrd="1" presId="urn:microsoft.com/office/officeart/2005/8/layout/vList4"/>
    <dgm:cxn modelId="{3C655C6F-8415-4534-95C2-4B42BDC3F00D}" srcId="{9ACA6A20-74C1-4591-9A39-F64A3C34BFB8}" destId="{9BA6D1D1-C002-41F8-80C6-260D94781773}" srcOrd="0" destOrd="0" parTransId="{25A63A25-8AE3-40C7-971E-04694AA416FF}" sibTransId="{5AA1F164-E014-487F-9816-17EB65F5F407}"/>
    <dgm:cxn modelId="{CAC43062-2CC3-4FC9-A75C-3399D7505C92}" type="presOf" srcId="{1BE971B4-A256-4E8C-A974-DE82CF54D2D9}" destId="{18E4362D-C284-41BA-A39B-AC42B83ADA95}" srcOrd="0" destOrd="1" presId="urn:microsoft.com/office/officeart/2005/8/layout/vList4"/>
    <dgm:cxn modelId="{D648D663-DB1B-4258-99F4-718AB3FE9DB1}" type="presOf" srcId="{63741B9E-A30E-4F13-BC36-80C1FEA0C3F0}" destId="{0185995E-8764-4C85-9D49-770F5D9CEFA4}" srcOrd="0" destOrd="0" presId="urn:microsoft.com/office/officeart/2005/8/layout/vList4"/>
    <dgm:cxn modelId="{2287D3F2-8DFD-44F2-AAD5-B3B2CD7D7C28}" type="presOf" srcId="{166C3B81-57EE-47E5-AC04-1A82E6CB8B85}" destId="{8B5EF73D-0507-4BE0-B3C5-6952C1F01090}" srcOrd="1" destOrd="1" presId="urn:microsoft.com/office/officeart/2005/8/layout/vList4"/>
    <dgm:cxn modelId="{C691F5D8-38FF-4653-BC09-86F8867AE0D4}" srcId="{F3EF9177-9515-4040-9F84-CD4450FD8877}" destId="{2BF6298F-CE18-44A7-A38D-B8E528EE9A43}" srcOrd="0" destOrd="0" parTransId="{0A1F3220-A218-48FA-815B-3BFB2ED1786A}" sibTransId="{31B8FF5F-AFE9-4ADE-B841-E5B4ECC57296}"/>
    <dgm:cxn modelId="{9B7A2AC3-1A64-432C-8980-84DA70EC3685}" srcId="{DAE94C8A-62C6-49B2-A549-296E4BCD89CF}" destId="{461730DC-A909-407C-B138-4C33025DFA02}" srcOrd="0" destOrd="0" parTransId="{1737F570-F88E-4EF7-9670-0C11773EDA79}" sibTransId="{27957EAB-AB17-4A8A-90BC-EC82DA98DA8B}"/>
    <dgm:cxn modelId="{9688DE45-05C3-4E59-AB2B-A99355053DC8}" type="presParOf" srcId="{7791338F-D16A-4A9C-AE42-D888BDD7BB35}" destId="{5D08D50C-914A-4354-8951-0DE5CC6A94F1}" srcOrd="0" destOrd="0" presId="urn:microsoft.com/office/officeart/2005/8/layout/vList4"/>
    <dgm:cxn modelId="{434F6466-D243-4C95-BBA9-E5ACBFB98315}" type="presParOf" srcId="{5D08D50C-914A-4354-8951-0DE5CC6A94F1}" destId="{4DA82845-7A92-4138-8735-E738F4B424DA}" srcOrd="0" destOrd="0" presId="urn:microsoft.com/office/officeart/2005/8/layout/vList4"/>
    <dgm:cxn modelId="{3449993D-FB78-41AB-9CEF-CA5CBFFE3E79}" type="presParOf" srcId="{5D08D50C-914A-4354-8951-0DE5CC6A94F1}" destId="{F1151560-7FA6-452A-8A2B-69EDF230F54F}" srcOrd="1" destOrd="0" presId="urn:microsoft.com/office/officeart/2005/8/layout/vList4"/>
    <dgm:cxn modelId="{0B1A9450-F262-4F43-BCE6-360F04116DF8}" type="presParOf" srcId="{5D08D50C-914A-4354-8951-0DE5CC6A94F1}" destId="{59B6CF06-A29B-48A1-B193-3F0D7C16D752}" srcOrd="2" destOrd="0" presId="urn:microsoft.com/office/officeart/2005/8/layout/vList4"/>
    <dgm:cxn modelId="{BE89D26F-0961-4CAF-AFE1-C6EF28ABB6B0}" type="presParOf" srcId="{7791338F-D16A-4A9C-AE42-D888BDD7BB35}" destId="{5773B278-43D1-4154-ACD3-9973D54F8F5C}" srcOrd="1" destOrd="0" presId="urn:microsoft.com/office/officeart/2005/8/layout/vList4"/>
    <dgm:cxn modelId="{6F04DEB9-A66C-4ABB-89CB-298D9EB35C7A}" type="presParOf" srcId="{7791338F-D16A-4A9C-AE42-D888BDD7BB35}" destId="{2F00E517-C54A-40CF-A283-6569CE5E9AE0}" srcOrd="2" destOrd="0" presId="urn:microsoft.com/office/officeart/2005/8/layout/vList4"/>
    <dgm:cxn modelId="{5941162F-FAB9-49F4-B5F1-4E95FFE7A099}" type="presParOf" srcId="{2F00E517-C54A-40CF-A283-6569CE5E9AE0}" destId="{70872A93-69C6-4DA5-9C0A-6B398AD9A482}" srcOrd="0" destOrd="0" presId="urn:microsoft.com/office/officeart/2005/8/layout/vList4"/>
    <dgm:cxn modelId="{2DE7FFA6-D8BF-4899-829A-8CCE64664E0B}" type="presParOf" srcId="{2F00E517-C54A-40CF-A283-6569CE5E9AE0}" destId="{05CDEE5F-5B04-40B6-8D7B-FB2A831D1576}" srcOrd="1" destOrd="0" presId="urn:microsoft.com/office/officeart/2005/8/layout/vList4"/>
    <dgm:cxn modelId="{C0CCA881-5201-4B38-852D-CFA2A39573D7}" type="presParOf" srcId="{2F00E517-C54A-40CF-A283-6569CE5E9AE0}" destId="{F9BA17E6-7B82-4DA6-A652-EB7C7968088D}" srcOrd="2" destOrd="0" presId="urn:microsoft.com/office/officeart/2005/8/layout/vList4"/>
    <dgm:cxn modelId="{350AAF50-C97B-484C-9C2B-EC64CDF0DB75}" type="presParOf" srcId="{7791338F-D16A-4A9C-AE42-D888BDD7BB35}" destId="{4B875726-075E-4303-BE10-DED84060C529}" srcOrd="3" destOrd="0" presId="urn:microsoft.com/office/officeart/2005/8/layout/vList4"/>
    <dgm:cxn modelId="{D5BB1A6A-FDB8-4FE6-94B9-6D29F28AE388}" type="presParOf" srcId="{7791338F-D16A-4A9C-AE42-D888BDD7BB35}" destId="{04E6B985-FBF1-47AA-A403-5CAD981B81CD}" srcOrd="4" destOrd="0" presId="urn:microsoft.com/office/officeart/2005/8/layout/vList4"/>
    <dgm:cxn modelId="{0CFB8445-1A58-47D1-B0E8-E8EEE25A6B79}" type="presParOf" srcId="{04E6B985-FBF1-47AA-A403-5CAD981B81CD}" destId="{39537873-908F-47AD-952B-321024168973}" srcOrd="0" destOrd="0" presId="urn:microsoft.com/office/officeart/2005/8/layout/vList4"/>
    <dgm:cxn modelId="{96C585A7-8BC3-45C1-AFF3-F98E2E4DB13C}" type="presParOf" srcId="{04E6B985-FBF1-47AA-A403-5CAD981B81CD}" destId="{DD427BEF-24D9-4989-98A4-310806D754D7}" srcOrd="1" destOrd="0" presId="urn:microsoft.com/office/officeart/2005/8/layout/vList4"/>
    <dgm:cxn modelId="{FEC3C27F-A179-4F17-983B-443D0BCB67E0}" type="presParOf" srcId="{04E6B985-FBF1-47AA-A403-5CAD981B81CD}" destId="{E06AEEF7-EA2A-47AD-8C8D-494FC1B4BCE5}" srcOrd="2" destOrd="0" presId="urn:microsoft.com/office/officeart/2005/8/layout/vList4"/>
    <dgm:cxn modelId="{0F5F0E30-A165-4E93-AF67-A117F01783AA}" type="presParOf" srcId="{7791338F-D16A-4A9C-AE42-D888BDD7BB35}" destId="{AE428700-A187-4D23-8D32-D15700632D7B}" srcOrd="5" destOrd="0" presId="urn:microsoft.com/office/officeart/2005/8/layout/vList4"/>
    <dgm:cxn modelId="{BE9004EB-8298-4E85-AD49-379637AF63CE}" type="presParOf" srcId="{7791338F-D16A-4A9C-AE42-D888BDD7BB35}" destId="{10A9BA77-E1ED-444F-9B49-9C14F568070F}" srcOrd="6" destOrd="0" presId="urn:microsoft.com/office/officeart/2005/8/layout/vList4"/>
    <dgm:cxn modelId="{978BF9C3-3FB6-45FF-B6B5-94516277D65A}" type="presParOf" srcId="{10A9BA77-E1ED-444F-9B49-9C14F568070F}" destId="{D26AACAC-397A-4848-8040-59BF4283823F}" srcOrd="0" destOrd="0" presId="urn:microsoft.com/office/officeart/2005/8/layout/vList4"/>
    <dgm:cxn modelId="{09BAEDC2-BF98-470B-860B-B7556313B2EA}" type="presParOf" srcId="{10A9BA77-E1ED-444F-9B49-9C14F568070F}" destId="{5D0467F9-4775-4BA3-AC18-877E15D35EF7}" srcOrd="1" destOrd="0" presId="urn:microsoft.com/office/officeart/2005/8/layout/vList4"/>
    <dgm:cxn modelId="{6E5B685A-80A7-4374-A067-8687214E08D8}" type="presParOf" srcId="{10A9BA77-E1ED-444F-9B49-9C14F568070F}" destId="{7C4084B4-26C2-4FB9-BC2A-A5251EA1F7A3}" srcOrd="2" destOrd="0" presId="urn:microsoft.com/office/officeart/2005/8/layout/vList4"/>
    <dgm:cxn modelId="{31CA21A1-FC87-4502-859A-916A02BDCAAE}" type="presParOf" srcId="{7791338F-D16A-4A9C-AE42-D888BDD7BB35}" destId="{1B6FB5FB-969F-45E8-A07E-849B59F21307}" srcOrd="7" destOrd="0" presId="urn:microsoft.com/office/officeart/2005/8/layout/vList4"/>
    <dgm:cxn modelId="{65EDE392-C80C-4E5B-8C52-173246C628C5}" type="presParOf" srcId="{7791338F-D16A-4A9C-AE42-D888BDD7BB35}" destId="{3B12E022-C3DB-496E-8485-26CED48C2FAE}" srcOrd="8" destOrd="0" presId="urn:microsoft.com/office/officeart/2005/8/layout/vList4"/>
    <dgm:cxn modelId="{6E838DB2-8A1F-4210-BAB6-FB1245B19563}" type="presParOf" srcId="{3B12E022-C3DB-496E-8485-26CED48C2FAE}" destId="{B4FCCBB0-FD0F-4547-BA9E-54D2B75C6BC0}" srcOrd="0" destOrd="0" presId="urn:microsoft.com/office/officeart/2005/8/layout/vList4"/>
    <dgm:cxn modelId="{D2413225-BEDD-4039-A8F1-7B3588C8DEB6}" type="presParOf" srcId="{3B12E022-C3DB-496E-8485-26CED48C2FAE}" destId="{CC227693-FFF8-43E0-9D8A-78D04F2AB50E}" srcOrd="1" destOrd="0" presId="urn:microsoft.com/office/officeart/2005/8/layout/vList4"/>
    <dgm:cxn modelId="{D351C8A0-F3F7-4F34-9BEB-119182E84987}" type="presParOf" srcId="{3B12E022-C3DB-496E-8485-26CED48C2FAE}" destId="{CB8E7195-468D-4A3D-8876-7F49666B15CF}" srcOrd="2" destOrd="0" presId="urn:microsoft.com/office/officeart/2005/8/layout/vList4"/>
    <dgm:cxn modelId="{C8E8B95F-1C73-4331-B861-EF33C2E7EDA0}" type="presParOf" srcId="{7791338F-D16A-4A9C-AE42-D888BDD7BB35}" destId="{250F743E-91DA-4883-806B-090E222088FA}" srcOrd="9" destOrd="0" presId="urn:microsoft.com/office/officeart/2005/8/layout/vList4"/>
    <dgm:cxn modelId="{760AFD3C-E504-4896-A360-CBB274CD8212}" type="presParOf" srcId="{7791338F-D16A-4A9C-AE42-D888BDD7BB35}" destId="{7E858977-F5CB-4F48-A5E7-4B6317EAF8CA}" srcOrd="10" destOrd="0" presId="urn:microsoft.com/office/officeart/2005/8/layout/vList4"/>
    <dgm:cxn modelId="{E4BC5154-225A-41B8-908E-FB22FE24F5ED}" type="presParOf" srcId="{7E858977-F5CB-4F48-A5E7-4B6317EAF8CA}" destId="{62863387-180F-47A9-8EAD-DF8457E461B2}" srcOrd="0" destOrd="0" presId="urn:microsoft.com/office/officeart/2005/8/layout/vList4"/>
    <dgm:cxn modelId="{954F6264-176A-48D3-AA55-6DB14F15D5FA}" type="presParOf" srcId="{7E858977-F5CB-4F48-A5E7-4B6317EAF8CA}" destId="{0C326795-AB45-4BD2-A158-CDF60035FE30}" srcOrd="1" destOrd="0" presId="urn:microsoft.com/office/officeart/2005/8/layout/vList4"/>
    <dgm:cxn modelId="{4E9B9746-98BA-4C7F-9247-3CE478F94B17}" type="presParOf" srcId="{7E858977-F5CB-4F48-A5E7-4B6317EAF8CA}" destId="{080077D1-13D7-4017-9364-ADC2FA82A934}" srcOrd="2" destOrd="0" presId="urn:microsoft.com/office/officeart/2005/8/layout/vList4"/>
    <dgm:cxn modelId="{8E691E04-2435-49AC-B877-903AC7F07535}" type="presParOf" srcId="{7791338F-D16A-4A9C-AE42-D888BDD7BB35}" destId="{894A38F1-7D02-40C0-BAFD-4471ABF7F21C}" srcOrd="11" destOrd="0" presId="urn:microsoft.com/office/officeart/2005/8/layout/vList4"/>
    <dgm:cxn modelId="{D143807D-7C65-48A8-A893-833D063DE516}" type="presParOf" srcId="{7791338F-D16A-4A9C-AE42-D888BDD7BB35}" destId="{52BA0A3F-A488-4016-B239-4BA41EA329CE}" srcOrd="12" destOrd="0" presId="urn:microsoft.com/office/officeart/2005/8/layout/vList4"/>
    <dgm:cxn modelId="{CE6E679F-E92E-452A-8404-6B577B2A4E88}" type="presParOf" srcId="{52BA0A3F-A488-4016-B239-4BA41EA329CE}" destId="{650A36F8-28FF-4AD1-AE95-3599A248992A}" srcOrd="0" destOrd="0" presId="urn:microsoft.com/office/officeart/2005/8/layout/vList4"/>
    <dgm:cxn modelId="{D4CC0A02-8025-49D6-B6A0-7F8E8C2EE8A1}" type="presParOf" srcId="{52BA0A3F-A488-4016-B239-4BA41EA329CE}" destId="{EE812B0A-64AB-46EB-8056-6C98678A61BE}" srcOrd="1" destOrd="0" presId="urn:microsoft.com/office/officeart/2005/8/layout/vList4"/>
    <dgm:cxn modelId="{1D049B9E-E7A5-4E0E-8C47-3DFA888110EA}" type="presParOf" srcId="{52BA0A3F-A488-4016-B239-4BA41EA329CE}" destId="{8516ADFA-C915-4F75-86FB-4B59880E6CC2}" srcOrd="2" destOrd="0" presId="urn:microsoft.com/office/officeart/2005/8/layout/vList4"/>
    <dgm:cxn modelId="{2C27B15F-1538-45AC-B90D-FC9B48693350}" type="presParOf" srcId="{7791338F-D16A-4A9C-AE42-D888BDD7BB35}" destId="{FFFBCAE4-8E3F-4458-A1D5-15A2077B40F4}" srcOrd="13" destOrd="0" presId="urn:microsoft.com/office/officeart/2005/8/layout/vList4"/>
    <dgm:cxn modelId="{4B5DECE9-0A0D-4CEA-B2EE-969B37C3F980}" type="presParOf" srcId="{7791338F-D16A-4A9C-AE42-D888BDD7BB35}" destId="{F898E24A-F25B-4C74-B7DE-DE1B1E43F3F3}" srcOrd="14" destOrd="0" presId="urn:microsoft.com/office/officeart/2005/8/layout/vList4"/>
    <dgm:cxn modelId="{BA6A0D15-B806-4A81-BC72-4CD6627959AA}" type="presParOf" srcId="{F898E24A-F25B-4C74-B7DE-DE1B1E43F3F3}" destId="{0185995E-8764-4C85-9D49-770F5D9CEFA4}" srcOrd="0" destOrd="0" presId="urn:microsoft.com/office/officeart/2005/8/layout/vList4"/>
    <dgm:cxn modelId="{4A0BDC1A-8933-4A1D-A94C-DBCF945CFC9C}" type="presParOf" srcId="{F898E24A-F25B-4C74-B7DE-DE1B1E43F3F3}" destId="{6CEFADA1-96BA-440D-92EC-EC1C6E681446}" srcOrd="1" destOrd="0" presId="urn:microsoft.com/office/officeart/2005/8/layout/vList4"/>
    <dgm:cxn modelId="{0B96C883-C0D7-477C-A898-4151B8E5BB62}" type="presParOf" srcId="{F898E24A-F25B-4C74-B7DE-DE1B1E43F3F3}" destId="{8B5EF73D-0507-4BE0-B3C5-6952C1F01090}" srcOrd="2" destOrd="0" presId="urn:microsoft.com/office/officeart/2005/8/layout/vList4"/>
    <dgm:cxn modelId="{73EB2E4E-582E-4B90-B5F7-F8EFB78B0FD1}" type="presParOf" srcId="{7791338F-D16A-4A9C-AE42-D888BDD7BB35}" destId="{F5334A13-E469-4E18-833D-5CF810FA5BCD}" srcOrd="15" destOrd="0" presId="urn:microsoft.com/office/officeart/2005/8/layout/vList4"/>
    <dgm:cxn modelId="{6251DC7D-B5FD-4C39-94D0-7E4D12B263BC}" type="presParOf" srcId="{7791338F-D16A-4A9C-AE42-D888BDD7BB35}" destId="{A9F4182F-1E0F-4E7F-A121-E57D450FE9B9}" srcOrd="16" destOrd="0" presId="urn:microsoft.com/office/officeart/2005/8/layout/vList4"/>
    <dgm:cxn modelId="{18D12A6D-B5B5-48E2-B835-0F7D21255C40}" type="presParOf" srcId="{A9F4182F-1E0F-4E7F-A121-E57D450FE9B9}" destId="{18E4362D-C284-41BA-A39B-AC42B83ADA95}" srcOrd="0" destOrd="0" presId="urn:microsoft.com/office/officeart/2005/8/layout/vList4"/>
    <dgm:cxn modelId="{5B69E485-2891-4508-B0BE-38B619A6F3E7}" type="presParOf" srcId="{A9F4182F-1E0F-4E7F-A121-E57D450FE9B9}" destId="{F480EC2C-8935-42B9-86D9-2AF6B5FE9F3B}" srcOrd="1" destOrd="0" presId="urn:microsoft.com/office/officeart/2005/8/layout/vList4"/>
    <dgm:cxn modelId="{C3F1EC01-0029-4532-84F0-A3F400137DF5}" type="presParOf" srcId="{A9F4182F-1E0F-4E7F-A121-E57D450FE9B9}" destId="{C2777EC2-855C-4FF2-B332-8D2273B8386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A82845-7A92-4138-8735-E738F4B424DA}">
      <dsp:nvSpPr>
        <dsp:cNvPr id="0" name=""/>
        <dsp:cNvSpPr/>
      </dsp:nvSpPr>
      <dsp:spPr>
        <a:xfrm>
          <a:off x="0" y="0"/>
          <a:ext cx="8229600" cy="57249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TESINA O ARGOMENTO A PIACERE </a:t>
          </a:r>
          <a:endParaRPr lang="it-IT" sz="18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8 MINUTI CIRCA </a:t>
          </a:r>
          <a:endParaRPr lang="it-IT" sz="1200" b="1" kern="1200" dirty="0"/>
        </a:p>
      </dsp:txBody>
      <dsp:txXfrm>
        <a:off x="1703169" y="0"/>
        <a:ext cx="6526430" cy="572490"/>
      </dsp:txXfrm>
    </dsp:sp>
    <dsp:sp modelId="{F1151560-7FA6-452A-8A2B-69EDF230F54F}">
      <dsp:nvSpPr>
        <dsp:cNvPr id="0" name=""/>
        <dsp:cNvSpPr/>
      </dsp:nvSpPr>
      <dsp:spPr>
        <a:xfrm>
          <a:off x="605216" y="57249"/>
          <a:ext cx="549984" cy="45799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72A93-69C6-4DA5-9C0A-6B398AD9A482}">
      <dsp:nvSpPr>
        <dsp:cNvPr id="0" name=""/>
        <dsp:cNvSpPr/>
      </dsp:nvSpPr>
      <dsp:spPr>
        <a:xfrm>
          <a:off x="0" y="629739"/>
          <a:ext cx="8229600" cy="572490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PRIMA MATERIA (ES. STORIA)</a:t>
          </a:r>
          <a:endParaRPr lang="it-IT" sz="18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8 MINUTI CIRCA </a:t>
          </a:r>
          <a:endParaRPr lang="it-IT" sz="1200" b="1" kern="1200" dirty="0"/>
        </a:p>
      </dsp:txBody>
      <dsp:txXfrm>
        <a:off x="1703169" y="629739"/>
        <a:ext cx="6526430" cy="572490"/>
      </dsp:txXfrm>
    </dsp:sp>
    <dsp:sp modelId="{05CDEE5F-5B04-40B6-8D7B-FB2A831D1576}">
      <dsp:nvSpPr>
        <dsp:cNvPr id="0" name=""/>
        <dsp:cNvSpPr/>
      </dsp:nvSpPr>
      <dsp:spPr>
        <a:xfrm>
          <a:off x="605216" y="686988"/>
          <a:ext cx="549984" cy="45799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37873-908F-47AD-952B-321024168973}">
      <dsp:nvSpPr>
        <dsp:cNvPr id="0" name=""/>
        <dsp:cNvSpPr/>
      </dsp:nvSpPr>
      <dsp:spPr>
        <a:xfrm>
          <a:off x="0" y="1259478"/>
          <a:ext cx="8229600" cy="572490"/>
        </a:xfrm>
        <a:prstGeom prst="roundRect">
          <a:avLst>
            <a:gd name="adj" fmla="val 10000"/>
          </a:avLst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SECONDA MATERIA (ES. ITALIANO)</a:t>
          </a:r>
          <a:endParaRPr lang="it-IT" sz="18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8 MINUTI CIRCA </a:t>
          </a:r>
          <a:endParaRPr lang="it-IT" sz="1200" b="1" kern="1200" dirty="0"/>
        </a:p>
      </dsp:txBody>
      <dsp:txXfrm>
        <a:off x="1703169" y="1259478"/>
        <a:ext cx="6526430" cy="572490"/>
      </dsp:txXfrm>
    </dsp:sp>
    <dsp:sp modelId="{DD427BEF-24D9-4989-98A4-310806D754D7}">
      <dsp:nvSpPr>
        <dsp:cNvPr id="0" name=""/>
        <dsp:cNvSpPr/>
      </dsp:nvSpPr>
      <dsp:spPr>
        <a:xfrm>
          <a:off x="586404" y="1316727"/>
          <a:ext cx="587609" cy="45799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AACAC-397A-4848-8040-59BF4283823F}">
      <dsp:nvSpPr>
        <dsp:cNvPr id="0" name=""/>
        <dsp:cNvSpPr/>
      </dsp:nvSpPr>
      <dsp:spPr>
        <a:xfrm>
          <a:off x="0" y="1889217"/>
          <a:ext cx="8229600" cy="57249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TERZA MATERIA (ES. INFORMATICA)</a:t>
          </a:r>
          <a:endParaRPr lang="it-IT" sz="18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8 MINUTI CIRCA </a:t>
          </a:r>
          <a:endParaRPr lang="it-IT" sz="1200" b="1" kern="1200" dirty="0"/>
        </a:p>
      </dsp:txBody>
      <dsp:txXfrm>
        <a:off x="1703169" y="1889217"/>
        <a:ext cx="6526430" cy="572490"/>
      </dsp:txXfrm>
    </dsp:sp>
    <dsp:sp modelId="{5D0467F9-4775-4BA3-AC18-877E15D35EF7}">
      <dsp:nvSpPr>
        <dsp:cNvPr id="0" name=""/>
        <dsp:cNvSpPr/>
      </dsp:nvSpPr>
      <dsp:spPr>
        <a:xfrm>
          <a:off x="586404" y="1946466"/>
          <a:ext cx="587609" cy="45799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CCBB0-FD0F-4547-BA9E-54D2B75C6BC0}">
      <dsp:nvSpPr>
        <dsp:cNvPr id="0" name=""/>
        <dsp:cNvSpPr/>
      </dsp:nvSpPr>
      <dsp:spPr>
        <a:xfrm>
          <a:off x="0" y="2518957"/>
          <a:ext cx="8229600" cy="572490"/>
        </a:xfrm>
        <a:prstGeom prst="roundRect">
          <a:avLst>
            <a:gd name="adj" fmla="val 10000"/>
          </a:avLst>
        </a:prstGeom>
        <a:solidFill>
          <a:srgbClr val="00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QUARTA MATERIA (ES. INGLESE)</a:t>
          </a:r>
          <a:endParaRPr lang="it-IT" sz="18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8 MINUTI CIRCA </a:t>
          </a:r>
        </a:p>
      </dsp:txBody>
      <dsp:txXfrm>
        <a:off x="1703169" y="2518957"/>
        <a:ext cx="6526430" cy="572490"/>
      </dsp:txXfrm>
    </dsp:sp>
    <dsp:sp modelId="{CC227693-FFF8-43E0-9D8A-78D04F2AB50E}">
      <dsp:nvSpPr>
        <dsp:cNvPr id="0" name=""/>
        <dsp:cNvSpPr/>
      </dsp:nvSpPr>
      <dsp:spPr>
        <a:xfrm>
          <a:off x="586404" y="2576206"/>
          <a:ext cx="587609" cy="45799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63387-180F-47A9-8EAD-DF8457E461B2}">
      <dsp:nvSpPr>
        <dsp:cNvPr id="0" name=""/>
        <dsp:cNvSpPr/>
      </dsp:nvSpPr>
      <dsp:spPr>
        <a:xfrm>
          <a:off x="0" y="3148696"/>
          <a:ext cx="8229600" cy="57249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QUINTA MATERIA (ES. SISTEMI E RETI)</a:t>
          </a:r>
          <a:endParaRPr lang="it-IT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8 MINUTI CIRCA </a:t>
          </a:r>
          <a:endParaRPr lang="it-IT" sz="1200" b="1" kern="1200" dirty="0"/>
        </a:p>
      </dsp:txBody>
      <dsp:txXfrm>
        <a:off x="1703169" y="3148696"/>
        <a:ext cx="6526430" cy="572490"/>
      </dsp:txXfrm>
    </dsp:sp>
    <dsp:sp modelId="{0C326795-AB45-4BD2-A158-CDF60035FE30}">
      <dsp:nvSpPr>
        <dsp:cNvPr id="0" name=""/>
        <dsp:cNvSpPr/>
      </dsp:nvSpPr>
      <dsp:spPr>
        <a:xfrm>
          <a:off x="586404" y="3205945"/>
          <a:ext cx="587609" cy="45799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A36F8-28FF-4AD1-AE95-3599A248992A}">
      <dsp:nvSpPr>
        <dsp:cNvPr id="0" name=""/>
        <dsp:cNvSpPr/>
      </dsp:nvSpPr>
      <dsp:spPr>
        <a:xfrm>
          <a:off x="0" y="3778435"/>
          <a:ext cx="8229600" cy="572490"/>
        </a:xfrm>
        <a:prstGeom prst="roundRect">
          <a:avLst>
            <a:gd name="adj" fmla="val 10000"/>
          </a:avLst>
        </a:prstGeom>
        <a:solidFill>
          <a:srgbClr val="66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SESTA MATERIA (ES. MATEMATICA)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8  MINUTI CIRCA </a:t>
          </a:r>
        </a:p>
      </dsp:txBody>
      <dsp:txXfrm>
        <a:off x="1703169" y="3778435"/>
        <a:ext cx="6526430" cy="572490"/>
      </dsp:txXfrm>
    </dsp:sp>
    <dsp:sp modelId="{EE812B0A-64AB-46EB-8056-6C98678A61BE}">
      <dsp:nvSpPr>
        <dsp:cNvPr id="0" name=""/>
        <dsp:cNvSpPr/>
      </dsp:nvSpPr>
      <dsp:spPr>
        <a:xfrm>
          <a:off x="586404" y="3835684"/>
          <a:ext cx="587609" cy="45799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5995E-8764-4C85-9D49-770F5D9CEFA4}">
      <dsp:nvSpPr>
        <dsp:cNvPr id="0" name=""/>
        <dsp:cNvSpPr/>
      </dsp:nvSpPr>
      <dsp:spPr>
        <a:xfrm>
          <a:off x="0" y="4408174"/>
          <a:ext cx="8229600" cy="572490"/>
        </a:xfrm>
        <a:prstGeom prst="roundRect">
          <a:avLst>
            <a:gd name="adj" fmla="val 10000"/>
          </a:avLst>
        </a:prstGeom>
        <a:solidFill>
          <a:srgbClr val="3A1D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SETTIMA MATERIA (ES. GESTIONE </a:t>
          </a:r>
          <a:r>
            <a:rPr lang="it-IT" sz="1800" b="1" kern="1200" dirty="0" err="1" smtClean="0"/>
            <a:t>DI</a:t>
          </a:r>
          <a:r>
            <a:rPr lang="it-IT" sz="1800" b="1" kern="1200" dirty="0" smtClean="0"/>
            <a:t> PROGETTO)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8 MINUTI CIRCA </a:t>
          </a:r>
        </a:p>
      </dsp:txBody>
      <dsp:txXfrm>
        <a:off x="1703169" y="4408174"/>
        <a:ext cx="6526430" cy="572490"/>
      </dsp:txXfrm>
    </dsp:sp>
    <dsp:sp modelId="{6CEFADA1-96BA-440D-92EC-EC1C6E681446}">
      <dsp:nvSpPr>
        <dsp:cNvPr id="0" name=""/>
        <dsp:cNvSpPr/>
      </dsp:nvSpPr>
      <dsp:spPr>
        <a:xfrm>
          <a:off x="586404" y="4465423"/>
          <a:ext cx="587609" cy="45799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4362D-C284-41BA-A39B-AC42B83ADA95}">
      <dsp:nvSpPr>
        <dsp:cNvPr id="0" name=""/>
        <dsp:cNvSpPr/>
      </dsp:nvSpPr>
      <dsp:spPr>
        <a:xfrm>
          <a:off x="0" y="5037914"/>
          <a:ext cx="8229600" cy="57249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DISCUSSIONE DEGLI SCRITTI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1 MINUTO CIRCA </a:t>
          </a:r>
        </a:p>
      </dsp:txBody>
      <dsp:txXfrm>
        <a:off x="1703169" y="5037914"/>
        <a:ext cx="6526430" cy="572490"/>
      </dsp:txXfrm>
    </dsp:sp>
    <dsp:sp modelId="{F480EC2C-8935-42B9-86D9-2AF6B5FE9F3B}">
      <dsp:nvSpPr>
        <dsp:cNvPr id="0" name=""/>
        <dsp:cNvSpPr/>
      </dsp:nvSpPr>
      <dsp:spPr>
        <a:xfrm>
          <a:off x="586404" y="5095163"/>
          <a:ext cx="587609" cy="45799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9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1">
              <a:alpha val="50196"/>
            </a:schemeClr>
          </a:solidFill>
        </p:spPr>
        <p:txBody>
          <a:bodyPr vert="horz" lIns="91440" tIns="45720" rIns="108000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it-IT" sz="4400" b="1" kern="12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DEADA">
              <a:alpha val="50196"/>
            </a:srgbClr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chemeClr val="tx1">
              <a:alpha val="50196"/>
            </a:schemeClr>
          </a:solidFill>
        </p:spPr>
        <p:txBody>
          <a:bodyPr vert="horz" lIns="91440" tIns="45720" rIns="108000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000" y="1556792"/>
            <a:ext cx="9000000" cy="4569371"/>
          </a:xfrm>
          <a:prstGeom prst="rect">
            <a:avLst/>
          </a:prstGeom>
          <a:solidFill>
            <a:srgbClr val="FDEADA">
              <a:alpha val="50196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it-IT" sz="4400" b="1" kern="1200" cap="all" spc="0" dirty="0" smtClean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solidFill>
            <a:schemeClr val="accent6">
              <a:lumMod val="40000"/>
              <a:lumOff val="60000"/>
            </a:schemeClr>
          </a:soli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IL COLLOQUIO ORALE</a:t>
            </a:r>
            <a:endParaRPr lang="it-IT" sz="5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C00000"/>
                </a:solidFill>
              </a:rPr>
              <a:t>ESAME </a:t>
            </a:r>
            <a:r>
              <a:rPr lang="it-IT" sz="4000" b="1" dirty="0" err="1" smtClean="0">
                <a:solidFill>
                  <a:srgbClr val="C00000"/>
                </a:solidFill>
              </a:rPr>
              <a:t>DI</a:t>
            </a:r>
            <a:r>
              <a:rPr lang="it-IT" sz="4000" b="1" dirty="0" smtClean="0">
                <a:solidFill>
                  <a:srgbClr val="C00000"/>
                </a:solidFill>
              </a:rPr>
              <a:t> STATO</a:t>
            </a:r>
            <a:endParaRPr lang="it-IT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COLLOQUIO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Ha </a:t>
            </a:r>
            <a:r>
              <a:rPr lang="it-IT" dirty="0" smtClean="0"/>
              <a:t>inizio con un argomento o con la presentazione di esperienze di 	ricerca e di progetto, anche in forma multimediale, scelti dal candidato. </a:t>
            </a:r>
          </a:p>
          <a:p>
            <a:pPr lvl="1"/>
            <a:r>
              <a:rPr lang="it-IT" dirty="0" smtClean="0"/>
              <a:t>N.B</a:t>
            </a:r>
            <a:r>
              <a:rPr lang="it-IT" dirty="0" smtClean="0"/>
              <a:t>.	Rientra tra le esperienze di ricerca e di progetto la presentazione di lavori preparati durante </a:t>
            </a:r>
            <a:r>
              <a:rPr lang="it-IT" dirty="0" smtClean="0"/>
              <a:t> l’anno </a:t>
            </a:r>
            <a:r>
              <a:rPr lang="it-IT" dirty="0" smtClean="0"/>
              <a:t>scolastico con l’ausilio </a:t>
            </a:r>
            <a:r>
              <a:rPr lang="it-IT" dirty="0" smtClean="0"/>
              <a:t>dell’insegnante</a:t>
            </a:r>
            <a:endParaRPr lang="it-IT" dirty="0" smtClean="0"/>
          </a:p>
          <a:p>
            <a:r>
              <a:rPr lang="it-IT" dirty="0" smtClean="0"/>
              <a:t>Prosegue </a:t>
            </a:r>
            <a:r>
              <a:rPr lang="it-IT" dirty="0" smtClean="0"/>
              <a:t>su argomenti proposti al candidato. </a:t>
            </a:r>
          </a:p>
          <a:p>
            <a:r>
              <a:rPr lang="it-IT" dirty="0" smtClean="0"/>
              <a:t>Gli </a:t>
            </a:r>
            <a:r>
              <a:rPr lang="it-IT" dirty="0" smtClean="0"/>
              <a:t>argomenti possono essere </a:t>
            </a:r>
            <a:r>
              <a:rPr lang="it-IT" dirty="0" smtClean="0"/>
              <a:t>introdotti </a:t>
            </a:r>
            <a:r>
              <a:rPr lang="it-IT" dirty="0" smtClean="0"/>
              <a:t>mediante la proposta di un testo, di un documento, di un progetto o </a:t>
            </a:r>
            <a:r>
              <a:rPr lang="it-IT" dirty="0" smtClean="0"/>
              <a:t>di </a:t>
            </a:r>
            <a:r>
              <a:rPr lang="it-IT" dirty="0" smtClean="0"/>
              <a:t>altra indicazione di cui il candidato individua le componenti culturali, </a:t>
            </a:r>
            <a:r>
              <a:rPr lang="it-IT" dirty="0" smtClean="0"/>
              <a:t>discutendole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Nel </a:t>
            </a:r>
            <a:r>
              <a:rPr lang="it-IT" dirty="0" smtClean="0"/>
              <a:t>corso del colloquio deve essere assicurata la possibilità di discutere gli </a:t>
            </a:r>
            <a:r>
              <a:rPr lang="it-IT" dirty="0" smtClean="0"/>
              <a:t>elaborati </a:t>
            </a:r>
            <a:r>
              <a:rPr lang="it-IT" dirty="0" smtClean="0"/>
              <a:t>relativi alle prove scritte</a:t>
            </a:r>
            <a:r>
              <a:rPr lang="it-IT" dirty="0" smtClean="0"/>
              <a:t>.</a:t>
            </a:r>
            <a:endParaRPr lang="it-IT" dirty="0" smtClean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20632" y="823243"/>
            <a:ext cx="3715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it-IT" sz="1400" i="1" dirty="0" smtClean="0">
                <a:solidFill>
                  <a:srgbClr val="FFFF00"/>
                </a:solidFill>
              </a:rPr>
              <a:t>Comma </a:t>
            </a:r>
            <a:r>
              <a:rPr lang="it-IT" sz="1400" i="1" dirty="0">
                <a:solidFill>
                  <a:srgbClr val="FFFF00"/>
                </a:solidFill>
              </a:rPr>
              <a:t>7 art. 5 D.P.R. 23 luglio 1998, n. 323</a:t>
            </a:r>
          </a:p>
          <a:p>
            <a:endParaRPr lang="it-IT" sz="1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it-IT" dirty="0" smtClean="0"/>
              <a:t>Colloquio esame di stato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4294967295"/>
          </p:nvPr>
        </p:nvGraphicFramePr>
        <p:xfrm>
          <a:off x="467544" y="908050"/>
          <a:ext cx="8229600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Colloquio esame di stato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251520" y="1268760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000066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IDENTIFICAZIONE CON DOCUMENTO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2555776" y="1484784"/>
            <a:ext cx="576064" cy="484632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3203848" y="1268760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C00000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TESINA O ARGOMENTO</a:t>
            </a:r>
          </a:p>
        </p:txBody>
      </p:sp>
      <p:sp>
        <p:nvSpPr>
          <p:cNvPr id="7" name="Freccia a destra 6"/>
          <p:cNvSpPr/>
          <p:nvPr/>
        </p:nvSpPr>
        <p:spPr>
          <a:xfrm>
            <a:off x="5508104" y="1484784"/>
            <a:ext cx="576064" cy="484632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6228184" y="1268760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990033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PRIMA </a:t>
            </a:r>
            <a:br>
              <a:rPr lang="it-IT" dirty="0" smtClean="0">
                <a:solidFill>
                  <a:srgbClr val="FFFF00"/>
                </a:solidFill>
              </a:rPr>
            </a:br>
            <a:r>
              <a:rPr lang="it-IT" dirty="0" smtClean="0">
                <a:solidFill>
                  <a:srgbClr val="FFFF00"/>
                </a:solidFill>
              </a:rPr>
              <a:t>MATERIA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 rot="5400000">
            <a:off x="7164328" y="2231156"/>
            <a:ext cx="360000" cy="360000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6228184" y="2658616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990033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00"/>
                </a:solidFill>
              </a:rPr>
              <a:t>SECONDA </a:t>
            </a:r>
            <a:br>
              <a:rPr lang="it-IT" dirty="0">
                <a:solidFill>
                  <a:srgbClr val="FFFF00"/>
                </a:solidFill>
              </a:rPr>
            </a:br>
            <a:r>
              <a:rPr lang="it-IT" dirty="0">
                <a:solidFill>
                  <a:srgbClr val="FFFF00"/>
                </a:solidFill>
              </a:rPr>
              <a:t>MATERIA</a:t>
            </a:r>
          </a:p>
        </p:txBody>
      </p:sp>
      <p:sp>
        <p:nvSpPr>
          <p:cNvPr id="11" name="Freccia a destra 10"/>
          <p:cNvSpPr/>
          <p:nvPr/>
        </p:nvSpPr>
        <p:spPr>
          <a:xfrm flipH="1">
            <a:off x="5508104" y="2874640"/>
            <a:ext cx="576064" cy="484632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3203848" y="2658616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990033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00"/>
                </a:solidFill>
              </a:rPr>
              <a:t>TERZA</a:t>
            </a:r>
            <a:br>
              <a:rPr lang="it-IT" dirty="0">
                <a:solidFill>
                  <a:srgbClr val="FFFF00"/>
                </a:solidFill>
              </a:rPr>
            </a:br>
            <a:r>
              <a:rPr lang="it-IT" dirty="0">
                <a:solidFill>
                  <a:srgbClr val="FFFF00"/>
                </a:solidFill>
              </a:rPr>
              <a:t>MATERIA</a:t>
            </a:r>
          </a:p>
        </p:txBody>
      </p:sp>
      <p:sp>
        <p:nvSpPr>
          <p:cNvPr id="13" name="Freccia a destra 12"/>
          <p:cNvSpPr/>
          <p:nvPr/>
        </p:nvSpPr>
        <p:spPr>
          <a:xfrm flipH="1">
            <a:off x="2555776" y="2874640"/>
            <a:ext cx="576064" cy="484632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251520" y="2658616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990033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00"/>
                </a:solidFill>
              </a:rPr>
              <a:t>QUARTA</a:t>
            </a:r>
            <a:br>
              <a:rPr lang="it-IT" dirty="0">
                <a:solidFill>
                  <a:srgbClr val="FFFF00"/>
                </a:solidFill>
              </a:rPr>
            </a:br>
            <a:r>
              <a:rPr lang="it-IT" dirty="0">
                <a:solidFill>
                  <a:srgbClr val="FFFF00"/>
                </a:solidFill>
              </a:rPr>
              <a:t>MATERIA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251520" y="4077072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990033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00"/>
                </a:solidFill>
              </a:rPr>
              <a:t>QUINTA</a:t>
            </a:r>
            <a:br>
              <a:rPr lang="it-IT" dirty="0">
                <a:solidFill>
                  <a:srgbClr val="FFFF00"/>
                </a:solidFill>
              </a:rPr>
            </a:br>
            <a:r>
              <a:rPr lang="it-IT" dirty="0">
                <a:solidFill>
                  <a:srgbClr val="FFFF00"/>
                </a:solidFill>
              </a:rPr>
              <a:t>MATERIA</a:t>
            </a:r>
          </a:p>
        </p:txBody>
      </p:sp>
      <p:sp>
        <p:nvSpPr>
          <p:cNvPr id="17" name="Freccia a destra 16"/>
          <p:cNvSpPr/>
          <p:nvPr/>
        </p:nvSpPr>
        <p:spPr>
          <a:xfrm>
            <a:off x="2627784" y="4293096"/>
            <a:ext cx="576064" cy="484632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>
            <a:off x="5580112" y="4293096"/>
            <a:ext cx="576064" cy="484632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6300192" y="4005064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990033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SETTIMA</a:t>
            </a:r>
            <a:r>
              <a:rPr lang="it-IT" dirty="0">
                <a:solidFill>
                  <a:srgbClr val="FFFF00"/>
                </a:solidFill>
              </a:rPr>
              <a:t/>
            </a:r>
            <a:br>
              <a:rPr lang="it-IT" dirty="0">
                <a:solidFill>
                  <a:srgbClr val="FFFF00"/>
                </a:solidFill>
              </a:rPr>
            </a:br>
            <a:r>
              <a:rPr lang="it-IT" dirty="0">
                <a:solidFill>
                  <a:srgbClr val="FFFF00"/>
                </a:solidFill>
              </a:rPr>
              <a:t>MATERIA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3275856" y="4005064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990033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SESTA</a:t>
            </a:r>
            <a:r>
              <a:rPr lang="it-IT" dirty="0">
                <a:solidFill>
                  <a:srgbClr val="FFFF00"/>
                </a:solidFill>
              </a:rPr>
              <a:t/>
            </a:r>
            <a:br>
              <a:rPr lang="it-IT" dirty="0">
                <a:solidFill>
                  <a:srgbClr val="FFFF00"/>
                </a:solidFill>
              </a:rPr>
            </a:br>
            <a:r>
              <a:rPr lang="it-IT" dirty="0">
                <a:solidFill>
                  <a:srgbClr val="FFFF00"/>
                </a:solidFill>
              </a:rPr>
              <a:t>MATERIA</a:t>
            </a:r>
          </a:p>
        </p:txBody>
      </p:sp>
      <p:sp>
        <p:nvSpPr>
          <p:cNvPr id="21" name="Freccia a destra 20"/>
          <p:cNvSpPr/>
          <p:nvPr/>
        </p:nvSpPr>
        <p:spPr>
          <a:xfrm rot="5400000">
            <a:off x="1187624" y="3645024"/>
            <a:ext cx="360000" cy="360000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/>
          <p:cNvSpPr/>
          <p:nvPr/>
        </p:nvSpPr>
        <p:spPr>
          <a:xfrm rot="5400000">
            <a:off x="7236296" y="5013176"/>
            <a:ext cx="360000" cy="360000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arrotondato 22"/>
          <p:cNvSpPr/>
          <p:nvPr/>
        </p:nvSpPr>
        <p:spPr>
          <a:xfrm>
            <a:off x="6300192" y="5445224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C00000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DISCUSSIONE </a:t>
            </a:r>
            <a:br>
              <a:rPr lang="it-IT" dirty="0" smtClean="0">
                <a:solidFill>
                  <a:srgbClr val="FFFF00"/>
                </a:solidFill>
              </a:rPr>
            </a:br>
            <a:r>
              <a:rPr lang="it-IT" dirty="0" smtClean="0">
                <a:solidFill>
                  <a:srgbClr val="FFFF00"/>
                </a:solidFill>
              </a:rPr>
              <a:t>DEGLI SCRITTI</a:t>
            </a:r>
          </a:p>
        </p:txBody>
      </p:sp>
      <p:sp>
        <p:nvSpPr>
          <p:cNvPr id="24" name="Freccia a destra 23"/>
          <p:cNvSpPr/>
          <p:nvPr/>
        </p:nvSpPr>
        <p:spPr>
          <a:xfrm flipH="1">
            <a:off x="5580112" y="5733256"/>
            <a:ext cx="576064" cy="484632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arrotondato 24"/>
          <p:cNvSpPr/>
          <p:nvPr/>
        </p:nvSpPr>
        <p:spPr>
          <a:xfrm>
            <a:off x="3275856" y="5517232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000066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COMMISSIONE </a:t>
            </a:r>
            <a:br>
              <a:rPr lang="it-IT" dirty="0" smtClean="0">
                <a:solidFill>
                  <a:srgbClr val="FFFF00"/>
                </a:solidFill>
              </a:rPr>
            </a:br>
            <a:r>
              <a:rPr lang="it-IT" dirty="0" smtClean="0">
                <a:solidFill>
                  <a:srgbClr val="FFFF00"/>
                </a:solidFill>
              </a:rPr>
              <a:t>IN SEDUTA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26" name="Freccia a destra 25"/>
          <p:cNvSpPr/>
          <p:nvPr/>
        </p:nvSpPr>
        <p:spPr>
          <a:xfrm flipH="1">
            <a:off x="2555776" y="5733256"/>
            <a:ext cx="576064" cy="484632"/>
          </a:xfrm>
          <a:prstGeom prst="rightArrow">
            <a:avLst/>
          </a:prstGeom>
          <a:solidFill>
            <a:srgbClr val="00CC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arrotondato 26"/>
          <p:cNvSpPr/>
          <p:nvPr/>
        </p:nvSpPr>
        <p:spPr>
          <a:xfrm>
            <a:off x="251520" y="5517232"/>
            <a:ext cx="2232248" cy="914400"/>
          </a:xfrm>
          <a:prstGeom prst="roundRect">
            <a:avLst>
              <a:gd name="adj" fmla="val 25000"/>
            </a:avLst>
          </a:prstGeom>
          <a:solidFill>
            <a:srgbClr val="660066"/>
          </a:solidFill>
          <a:scene3d>
            <a:camera prst="obliqueBottom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VOTO NON COMUNICATO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Colloquio esame di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IL CANDIDATO SCEGLIE L’ARGOMENTO O LA TESINA CHE INTENDE PRESENTARE COME APERTURA DEL COLLOQUIO</a:t>
            </a:r>
          </a:p>
          <a:p>
            <a:r>
              <a:rPr lang="it-IT" smtClean="0"/>
              <a:t>LA TESINA O L’ARGOMENTO DOVREBBERO ESSERE COLLEGATE ALMENO AD UNA MATERIA DEL PERCORSO DI STUDI </a:t>
            </a:r>
          </a:p>
          <a:p>
            <a:r>
              <a:rPr lang="it-IT" smtClean="0"/>
              <a:t>LA VALUTAZIONE RIENTRA NEL COMPLESSO DELL COLLOQUIO GENERALE </a:t>
            </a:r>
            <a:endParaRPr lang="it-IT" dirty="0"/>
          </a:p>
        </p:txBody>
      </p:sp>
      <p:pic>
        <p:nvPicPr>
          <p:cNvPr id="8" name="Immagine 7" descr="txt_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776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Colloquio esame di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COMMISSIONE PROCEDE CON IL COLLOQUIO RISPETTANDO LE SEQUENZE DEL CANDIDATO MA PROPONENDO ARGOMENTO E RIFLESSIONI </a:t>
            </a:r>
            <a:r>
              <a:rPr lang="it-IT" dirty="0" err="1" smtClean="0"/>
              <a:t>DI</a:t>
            </a:r>
            <a:r>
              <a:rPr lang="it-IT" dirty="0" smtClean="0"/>
              <a:t> SCELTA DEI COMMISSARI E/O DEL PRESIDENTE </a:t>
            </a:r>
          </a:p>
          <a:p>
            <a:r>
              <a:rPr lang="it-IT" dirty="0" smtClean="0"/>
              <a:t>IL CANDIDATO DEVE AFFRONTARE TUTTE LE MATERIE PREVISTE DALLA COMPOSIZIONE DELLA COMMISSIONE </a:t>
            </a:r>
          </a:p>
          <a:p>
            <a:r>
              <a:rPr lang="it-IT" dirty="0" smtClean="0"/>
              <a:t>IL COLLOQUIO INCLUDE LA DISCUSSIONE DEGLI SCRITTI</a:t>
            </a:r>
            <a:endParaRPr lang="it-IT" dirty="0"/>
          </a:p>
        </p:txBody>
      </p:sp>
      <p:pic>
        <p:nvPicPr>
          <p:cNvPr id="4" name="Immagine 3" descr="txt_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776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Colloquio esame di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VALUTAZIONE DEL COLLOQUIO È COLLEGIALE</a:t>
            </a:r>
          </a:p>
          <a:p>
            <a:r>
              <a:rPr lang="it-IT" dirty="0" smtClean="0"/>
              <a:t>È L’INTERA COMMISSIOMNE CHE ATTRIBUISCE IL VOTO, DESUMENDOLO DALL’ANDAMENTO GENERALE DEL COLLOQUIO</a:t>
            </a:r>
          </a:p>
          <a:p>
            <a:r>
              <a:rPr lang="it-IT" dirty="0" smtClean="0"/>
              <a:t>IL PRESIDENTE PARTECIPA ATTIVAMENTE CON VOTO PERSONALE</a:t>
            </a:r>
          </a:p>
          <a:p>
            <a:r>
              <a:rPr lang="it-IT" dirty="0" smtClean="0"/>
              <a:t>IL VOTO È CODIFICATO CON UNA GRIGLIA FORMALE </a:t>
            </a:r>
            <a:endParaRPr lang="it-IT" dirty="0"/>
          </a:p>
        </p:txBody>
      </p:sp>
      <p:pic>
        <p:nvPicPr>
          <p:cNvPr id="4" name="Immagine 3" descr="txt_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83776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Esempio Valutazione Colloquio </a:t>
            </a:r>
            <a:br>
              <a:rPr lang="it-IT" dirty="0" smtClean="0"/>
            </a:br>
            <a:r>
              <a:rPr lang="it-IT" dirty="0" smtClean="0"/>
              <a:t>Esame di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dirty="0" smtClean="0"/>
              <a:t>Capacità espressiva e di esposizione</a:t>
            </a:r>
          </a:p>
          <a:p>
            <a:pPr>
              <a:lnSpc>
                <a:spcPct val="150000"/>
              </a:lnSpc>
            </a:pPr>
            <a:r>
              <a:rPr lang="it-IT" dirty="0"/>
              <a:t>C</a:t>
            </a:r>
            <a:r>
              <a:rPr lang="it-IT" dirty="0" smtClean="0"/>
              <a:t>onoscenze e abilità possedute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Rielaborazione ed applicazione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Argomentazione e discussione dei temi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Discussione delle prove scritte</a:t>
            </a:r>
          </a:p>
          <a:p>
            <a:pPr>
              <a:lnSpc>
                <a:spcPct val="150000"/>
              </a:lnSpc>
            </a:pPr>
            <a:endParaRPr lang="it-IT" dirty="0" smtClean="0"/>
          </a:p>
          <a:p>
            <a:pPr>
              <a:lnSpc>
                <a:spcPct val="150000"/>
              </a:lnSpc>
            </a:pPr>
            <a:endParaRPr lang="it-IT" dirty="0" smtClean="0"/>
          </a:p>
          <a:p>
            <a:pPr>
              <a:lnSpc>
                <a:spcPct val="150000"/>
              </a:lnSpc>
            </a:pPr>
            <a:endParaRPr lang="it-IT" dirty="0" smtClean="0"/>
          </a:p>
          <a:p>
            <a:pPr>
              <a:lnSpc>
                <a:spcPct val="150000"/>
              </a:lnSpc>
            </a:pPr>
            <a:endParaRPr lang="it-IT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827584" y="2195572"/>
            <a:ext cx="689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Uso della lingua italiana / straniera, linguaggio tecnico, ampiezza lessico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27584" y="2987660"/>
            <a:ext cx="738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Ricorda nozioni, applica procedimenti, espone aspetti generali della disciplina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27584" y="3851756"/>
            <a:ext cx="663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Effettua collegamenti, sceglie procedimenti e analizza aspetti specifici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27584" y="4715852"/>
            <a:ext cx="7245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Approfondisce la discussione, integra con spunti personali, dialoga sul tema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27584" y="5507940"/>
            <a:ext cx="749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Individua e corregge gli errori nelle prove scritte o esamina opzioni alternative </a:t>
            </a: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11" name="Immagine 10" descr="txt_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776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353</Words>
  <Application>Microsoft Office PowerPoint</Application>
  <PresentationFormat>Presentazione su schermo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IL COLLOQUIO ORALE</vt:lpstr>
      <vt:lpstr>IL COLLOQUIO</vt:lpstr>
      <vt:lpstr>Colloquio esame di stato</vt:lpstr>
      <vt:lpstr>Colloquio esame di stato</vt:lpstr>
      <vt:lpstr>Colloquio esame di stato</vt:lpstr>
      <vt:lpstr>Colloquio esame di stato</vt:lpstr>
      <vt:lpstr>Colloquio esame di stato</vt:lpstr>
      <vt:lpstr>Esempio Valutazione Colloquio  Esame di Stato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</dc:creator>
  <cp:lastModifiedBy>Andrea</cp:lastModifiedBy>
  <cp:revision>33</cp:revision>
  <dcterms:created xsi:type="dcterms:W3CDTF">2015-04-22T10:37:07Z</dcterms:created>
  <dcterms:modified xsi:type="dcterms:W3CDTF">2015-04-22T19:34:07Z</dcterms:modified>
</cp:coreProperties>
</file>