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5"/>
  </p:notesMasterIdLst>
  <p:sldIdLst>
    <p:sldId id="256" r:id="rId2"/>
    <p:sldId id="260" r:id="rId3"/>
    <p:sldId id="261" r:id="rId4"/>
    <p:sldId id="262" r:id="rId5"/>
    <p:sldId id="257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75" r:id="rId14"/>
    <p:sldId id="276" r:id="rId15"/>
    <p:sldId id="277" r:id="rId16"/>
    <p:sldId id="278" r:id="rId17"/>
    <p:sldId id="287" r:id="rId18"/>
    <p:sldId id="279" r:id="rId19"/>
    <p:sldId id="269" r:id="rId20"/>
    <p:sldId id="285" r:id="rId21"/>
    <p:sldId id="286" r:id="rId22"/>
    <p:sldId id="288" r:id="rId23"/>
    <p:sldId id="284" r:id="rId24"/>
    <p:sldId id="272" r:id="rId25"/>
    <p:sldId id="271" r:id="rId26"/>
    <p:sldId id="270" r:id="rId27"/>
    <p:sldId id="289" r:id="rId28"/>
    <p:sldId id="280" r:id="rId29"/>
    <p:sldId id="273" r:id="rId30"/>
    <p:sldId id="274" r:id="rId31"/>
    <p:sldId id="281" r:id="rId32"/>
    <p:sldId id="282" r:id="rId33"/>
    <p:sldId id="283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6600"/>
    <a:srgbClr val="0000CC"/>
    <a:srgbClr val="FF33CC"/>
    <a:srgbClr val="00FF00"/>
    <a:srgbClr val="FF1E1E"/>
    <a:srgbClr val="CCFF99"/>
    <a:srgbClr val="99FF66"/>
    <a:srgbClr val="00CC00"/>
    <a:srgbClr val="A5002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Stile con tema 2 - Color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B5D92-E673-48F2-8E5A-3CA358097A58}" type="doc">
      <dgm:prSet loTypeId="urn:microsoft.com/office/officeart/2005/8/layout/venn2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C38171C-3921-4F24-B705-61290D80296B}">
      <dgm:prSet phldrT="[Testo]" custT="1"/>
      <dgm:spPr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/>
        <a:lstStyle/>
        <a:p>
          <a:pPr marL="0" indent="0"/>
          <a:r>
            <a:rPr lang="it-IT" sz="2000" b="1" dirty="0" smtClean="0">
              <a:solidFill>
                <a:srgbClr val="002060"/>
              </a:solidFill>
            </a:rPr>
            <a:t>Locazioni</a:t>
          </a:r>
          <a:endParaRPr lang="it-IT" sz="2000" b="1" dirty="0">
            <a:solidFill>
              <a:srgbClr val="002060"/>
            </a:solidFill>
          </a:endParaRPr>
        </a:p>
      </dgm:t>
    </dgm:pt>
    <dgm:pt modelId="{644469D5-06CC-4C2F-BC83-F3ECEC499E4A}" type="parTrans" cxnId="{80531B61-E1E7-4969-B94A-45B0B551B48A}">
      <dgm:prSet/>
      <dgm:spPr/>
      <dgm:t>
        <a:bodyPr/>
        <a:lstStyle/>
        <a:p>
          <a:endParaRPr lang="it-IT" sz="2000" b="1">
            <a:solidFill>
              <a:srgbClr val="002060"/>
            </a:solidFill>
          </a:endParaRPr>
        </a:p>
      </dgm:t>
    </dgm:pt>
    <dgm:pt modelId="{C3530E69-B80B-4946-9052-1A251D159C7F}" type="sibTrans" cxnId="{80531B61-E1E7-4969-B94A-45B0B551B48A}">
      <dgm:prSet/>
      <dgm:spPr/>
      <dgm:t>
        <a:bodyPr/>
        <a:lstStyle/>
        <a:p>
          <a:endParaRPr lang="it-IT" sz="2000" b="1">
            <a:solidFill>
              <a:srgbClr val="002060"/>
            </a:solidFill>
          </a:endParaRPr>
        </a:p>
      </dgm:t>
    </dgm:pt>
    <dgm:pt modelId="{36E1BF9C-9411-431D-9AA7-D8C82A13AF11}">
      <dgm:prSet phldrT="[Testo]" custT="1"/>
      <dgm:spPr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1"/>
          <a:tileRect/>
        </a:gradFill>
      </dgm:spPr>
      <dgm:t>
        <a:bodyPr anchor="t"/>
        <a:lstStyle/>
        <a:p>
          <a:r>
            <a:rPr lang="it-IT" sz="2000" b="1" dirty="0" smtClean="0">
              <a:solidFill>
                <a:srgbClr val="002060"/>
              </a:solidFill>
            </a:rPr>
            <a:t/>
          </a:r>
          <a:br>
            <a:rPr lang="it-IT" sz="2000" b="1" dirty="0" smtClean="0">
              <a:solidFill>
                <a:srgbClr val="002060"/>
              </a:solidFill>
            </a:rPr>
          </a:br>
          <a:r>
            <a:rPr lang="it-IT" sz="2000" b="1" dirty="0" smtClean="0">
              <a:solidFill>
                <a:srgbClr val="002060"/>
              </a:solidFill>
            </a:rPr>
            <a:t>Variabili</a:t>
          </a:r>
          <a:endParaRPr lang="it-IT" sz="2000" b="1" dirty="0">
            <a:solidFill>
              <a:srgbClr val="002060"/>
            </a:solidFill>
          </a:endParaRPr>
        </a:p>
      </dgm:t>
    </dgm:pt>
    <dgm:pt modelId="{623ED780-97CE-427C-BFA8-E9D7A3524AD8}" type="parTrans" cxnId="{7F7D3D74-23AD-48A9-8546-EEDC53E72B3A}">
      <dgm:prSet/>
      <dgm:spPr/>
      <dgm:t>
        <a:bodyPr/>
        <a:lstStyle/>
        <a:p>
          <a:endParaRPr lang="it-IT" sz="2000" b="1">
            <a:solidFill>
              <a:srgbClr val="002060"/>
            </a:solidFill>
          </a:endParaRPr>
        </a:p>
      </dgm:t>
    </dgm:pt>
    <dgm:pt modelId="{31C488D7-02C3-4E0E-BFA4-54AA2D704F77}" type="sibTrans" cxnId="{7F7D3D74-23AD-48A9-8546-EEDC53E72B3A}">
      <dgm:prSet/>
      <dgm:spPr/>
      <dgm:t>
        <a:bodyPr/>
        <a:lstStyle/>
        <a:p>
          <a:endParaRPr lang="it-IT" sz="2000" b="1">
            <a:solidFill>
              <a:srgbClr val="002060"/>
            </a:solidFill>
          </a:endParaRPr>
        </a:p>
      </dgm:t>
    </dgm:pt>
    <dgm:pt modelId="{3F69C910-BD2C-452D-ABDF-A08FE3240CE9}">
      <dgm:prSet phldrT="[Testo]" custT="1"/>
      <dgm:spPr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 anchor="t"/>
        <a:lstStyle/>
        <a:p>
          <a:r>
            <a:rPr lang="it-IT" sz="2000" b="1" dirty="0" smtClean="0">
              <a:solidFill>
                <a:srgbClr val="002060"/>
              </a:solidFill>
            </a:rPr>
            <a:t>Campi </a:t>
          </a:r>
          <a:endParaRPr lang="it-IT" sz="2000" b="1" dirty="0">
            <a:solidFill>
              <a:srgbClr val="002060"/>
            </a:solidFill>
          </a:endParaRPr>
        </a:p>
      </dgm:t>
    </dgm:pt>
    <dgm:pt modelId="{9E303CAE-20B3-40E6-9B52-6D7403120B3C}" type="parTrans" cxnId="{95D01522-3A66-48FE-ACC9-D3F45C398CE6}">
      <dgm:prSet/>
      <dgm:spPr/>
      <dgm:t>
        <a:bodyPr/>
        <a:lstStyle/>
        <a:p>
          <a:endParaRPr lang="it-IT" sz="2000" b="1">
            <a:solidFill>
              <a:srgbClr val="002060"/>
            </a:solidFill>
          </a:endParaRPr>
        </a:p>
      </dgm:t>
    </dgm:pt>
    <dgm:pt modelId="{64F81882-9588-4BEC-A5A8-71656E3C12D6}" type="sibTrans" cxnId="{95D01522-3A66-48FE-ACC9-D3F45C398CE6}">
      <dgm:prSet/>
      <dgm:spPr/>
      <dgm:t>
        <a:bodyPr/>
        <a:lstStyle/>
        <a:p>
          <a:endParaRPr lang="it-IT" sz="2000" b="1">
            <a:solidFill>
              <a:srgbClr val="002060"/>
            </a:solidFill>
          </a:endParaRPr>
        </a:p>
      </dgm:t>
    </dgm:pt>
    <dgm:pt modelId="{5DA06135-E490-4353-95A2-3546382F1227}">
      <dgm:prSet phldrT="[Testo]" custT="1"/>
      <dgm:spPr>
        <a:gradFill flip="none" rotWithShape="0">
          <a:gsLst>
            <a:gs pos="0">
              <a:schemeClr val="tx1">
                <a:lumMod val="75000"/>
                <a:shade val="30000"/>
                <a:satMod val="115000"/>
              </a:schemeClr>
            </a:gs>
            <a:gs pos="50000">
              <a:schemeClr val="tx1">
                <a:lumMod val="75000"/>
                <a:shade val="67500"/>
                <a:satMod val="115000"/>
              </a:schemeClr>
            </a:gs>
            <a:gs pos="100000">
              <a:schemeClr val="tx1">
                <a:lumMod val="75000"/>
                <a:shade val="100000"/>
                <a:satMod val="115000"/>
              </a:schemeClr>
            </a:gs>
          </a:gsLst>
          <a:lin ang="16200000" scaled="1"/>
          <a:tileRect/>
        </a:gradFill>
      </dgm:spPr>
      <dgm:t>
        <a:bodyPr/>
        <a:lstStyle/>
        <a:p>
          <a:r>
            <a:rPr lang="it-IT" sz="2000" b="1" dirty="0" smtClean="0">
              <a:solidFill>
                <a:srgbClr val="002060"/>
              </a:solidFill>
            </a:rPr>
            <a:t>Altro</a:t>
          </a:r>
          <a:endParaRPr lang="it-IT" sz="2000" b="1" dirty="0">
            <a:solidFill>
              <a:srgbClr val="002060"/>
            </a:solidFill>
          </a:endParaRPr>
        </a:p>
      </dgm:t>
    </dgm:pt>
    <dgm:pt modelId="{3C177890-53EC-4BBE-A189-1C3D93B2B479}" type="parTrans" cxnId="{7165DED4-139E-49AC-8705-2E174D429662}">
      <dgm:prSet/>
      <dgm:spPr/>
      <dgm:t>
        <a:bodyPr/>
        <a:lstStyle/>
        <a:p>
          <a:endParaRPr lang="it-IT" sz="2000" b="1">
            <a:solidFill>
              <a:srgbClr val="002060"/>
            </a:solidFill>
          </a:endParaRPr>
        </a:p>
      </dgm:t>
    </dgm:pt>
    <dgm:pt modelId="{8161D254-0559-4D76-AB16-8267845AF2D6}" type="sibTrans" cxnId="{7165DED4-139E-49AC-8705-2E174D429662}">
      <dgm:prSet/>
      <dgm:spPr/>
      <dgm:t>
        <a:bodyPr/>
        <a:lstStyle/>
        <a:p>
          <a:endParaRPr lang="it-IT" sz="2000" b="1">
            <a:solidFill>
              <a:srgbClr val="002060"/>
            </a:solidFill>
          </a:endParaRPr>
        </a:p>
      </dgm:t>
    </dgm:pt>
    <dgm:pt modelId="{16DB3A2C-894A-4DDA-8634-B0F86D44CF0B}" type="pres">
      <dgm:prSet presAssocID="{79FB5D92-E673-48F2-8E5A-3CA358097A5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1A9FB2F-9A8C-4707-A049-2C74DB48309E}" type="pres">
      <dgm:prSet presAssocID="{79FB5D92-E673-48F2-8E5A-3CA358097A58}" presName="comp1" presStyleCnt="0"/>
      <dgm:spPr/>
      <dgm:t>
        <a:bodyPr/>
        <a:lstStyle/>
        <a:p>
          <a:endParaRPr lang="it-IT"/>
        </a:p>
      </dgm:t>
    </dgm:pt>
    <dgm:pt modelId="{E273B7BE-828A-45A1-BEA4-2D13726C6A7E}" type="pres">
      <dgm:prSet presAssocID="{79FB5D92-E673-48F2-8E5A-3CA358097A58}" presName="circle1" presStyleLbl="node1" presStyleIdx="0" presStyleCnt="4" custScaleX="142913"/>
      <dgm:spPr/>
      <dgm:t>
        <a:bodyPr/>
        <a:lstStyle/>
        <a:p>
          <a:endParaRPr lang="it-IT"/>
        </a:p>
      </dgm:t>
    </dgm:pt>
    <dgm:pt modelId="{3032E426-C4BB-4A1C-A0D5-FC2CE9F08176}" type="pres">
      <dgm:prSet presAssocID="{79FB5D92-E673-48F2-8E5A-3CA358097A58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B457633-11B6-47A6-B314-984064B536ED}" type="pres">
      <dgm:prSet presAssocID="{79FB5D92-E673-48F2-8E5A-3CA358097A58}" presName="comp2" presStyleCnt="0"/>
      <dgm:spPr/>
      <dgm:t>
        <a:bodyPr/>
        <a:lstStyle/>
        <a:p>
          <a:endParaRPr lang="it-IT"/>
        </a:p>
      </dgm:t>
    </dgm:pt>
    <dgm:pt modelId="{C3E4DA70-24A5-461B-882C-94401670CA4A}" type="pres">
      <dgm:prSet presAssocID="{79FB5D92-E673-48F2-8E5A-3CA358097A58}" presName="circle2" presStyleLbl="node1" presStyleIdx="1" presStyleCnt="4" custScaleX="134678" custScaleY="41748" custLinFactNeighborX="9619" custLinFactNeighborY="-32046"/>
      <dgm:spPr/>
      <dgm:t>
        <a:bodyPr/>
        <a:lstStyle/>
        <a:p>
          <a:endParaRPr lang="it-IT"/>
        </a:p>
      </dgm:t>
    </dgm:pt>
    <dgm:pt modelId="{B3D01BB5-6474-4778-8F65-2CF65CAC9D7B}" type="pres">
      <dgm:prSet presAssocID="{79FB5D92-E673-48F2-8E5A-3CA358097A58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FEB85F-E368-49EC-A19F-0AA16C152A7C}" type="pres">
      <dgm:prSet presAssocID="{79FB5D92-E673-48F2-8E5A-3CA358097A58}" presName="comp3" presStyleCnt="0"/>
      <dgm:spPr/>
      <dgm:t>
        <a:bodyPr/>
        <a:lstStyle/>
        <a:p>
          <a:endParaRPr lang="it-IT"/>
        </a:p>
      </dgm:t>
    </dgm:pt>
    <dgm:pt modelId="{536116F4-6F66-418E-939E-B5B454E56DAB}" type="pres">
      <dgm:prSet presAssocID="{79FB5D92-E673-48F2-8E5A-3CA358097A58}" presName="circle3" presStyleLbl="node1" presStyleIdx="2" presStyleCnt="4" custScaleX="120065" custScaleY="58658" custLinFactNeighborX="29196" custLinFactNeighborY="5728"/>
      <dgm:spPr/>
      <dgm:t>
        <a:bodyPr/>
        <a:lstStyle/>
        <a:p>
          <a:endParaRPr lang="it-IT"/>
        </a:p>
      </dgm:t>
    </dgm:pt>
    <dgm:pt modelId="{BD80B26A-71D9-430A-B372-BC85E7B3CA22}" type="pres">
      <dgm:prSet presAssocID="{79FB5D92-E673-48F2-8E5A-3CA358097A58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53CC95C-C457-4DA1-B9C8-598D7C878CB6}" type="pres">
      <dgm:prSet presAssocID="{79FB5D92-E673-48F2-8E5A-3CA358097A58}" presName="comp4" presStyleCnt="0"/>
      <dgm:spPr/>
      <dgm:t>
        <a:bodyPr/>
        <a:lstStyle/>
        <a:p>
          <a:endParaRPr lang="it-IT"/>
        </a:p>
      </dgm:t>
    </dgm:pt>
    <dgm:pt modelId="{A86D1CB6-9B16-456F-A230-3ED0E41C67EA}" type="pres">
      <dgm:prSet presAssocID="{79FB5D92-E673-48F2-8E5A-3CA358097A58}" presName="circle4" presStyleLbl="node1" presStyleIdx="3" presStyleCnt="4" custScaleY="61925" custLinFactX="-6493" custLinFactNeighborX="-100000" custLinFactNeighborY="-44493"/>
      <dgm:spPr/>
      <dgm:t>
        <a:bodyPr/>
        <a:lstStyle/>
        <a:p>
          <a:endParaRPr lang="it-IT"/>
        </a:p>
      </dgm:t>
    </dgm:pt>
    <dgm:pt modelId="{70992080-B0A9-4595-A1EE-09B2B58FB1E9}" type="pres">
      <dgm:prSet presAssocID="{79FB5D92-E673-48F2-8E5A-3CA358097A58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F7D3D74-23AD-48A9-8546-EEDC53E72B3A}" srcId="{79FB5D92-E673-48F2-8E5A-3CA358097A58}" destId="{36E1BF9C-9411-431D-9AA7-D8C82A13AF11}" srcOrd="1" destOrd="0" parTransId="{623ED780-97CE-427C-BFA8-E9D7A3524AD8}" sibTransId="{31C488D7-02C3-4E0E-BFA4-54AA2D704F77}"/>
    <dgm:cxn modelId="{1009F893-2A42-420D-A513-CF35C1CA4A83}" type="presOf" srcId="{36E1BF9C-9411-431D-9AA7-D8C82A13AF11}" destId="{B3D01BB5-6474-4778-8F65-2CF65CAC9D7B}" srcOrd="1" destOrd="0" presId="urn:microsoft.com/office/officeart/2005/8/layout/venn2"/>
    <dgm:cxn modelId="{F7D6BD6D-FBD3-408B-9779-05FD4B4112F9}" type="presOf" srcId="{5DA06135-E490-4353-95A2-3546382F1227}" destId="{70992080-B0A9-4595-A1EE-09B2B58FB1E9}" srcOrd="1" destOrd="0" presId="urn:microsoft.com/office/officeart/2005/8/layout/venn2"/>
    <dgm:cxn modelId="{8D813533-0DA7-4C2C-9C91-EF9632C9E737}" type="presOf" srcId="{3F69C910-BD2C-452D-ABDF-A08FE3240CE9}" destId="{BD80B26A-71D9-430A-B372-BC85E7B3CA22}" srcOrd="1" destOrd="0" presId="urn:microsoft.com/office/officeart/2005/8/layout/venn2"/>
    <dgm:cxn modelId="{C7717238-77F7-42A9-A430-925754B52B8A}" type="presOf" srcId="{3C38171C-3921-4F24-B705-61290D80296B}" destId="{E273B7BE-828A-45A1-BEA4-2D13726C6A7E}" srcOrd="0" destOrd="0" presId="urn:microsoft.com/office/officeart/2005/8/layout/venn2"/>
    <dgm:cxn modelId="{6239BBC1-FC26-4F9D-8257-C3C62714FA1E}" type="presOf" srcId="{3C38171C-3921-4F24-B705-61290D80296B}" destId="{3032E426-C4BB-4A1C-A0D5-FC2CE9F08176}" srcOrd="1" destOrd="0" presId="urn:microsoft.com/office/officeart/2005/8/layout/venn2"/>
    <dgm:cxn modelId="{7165DED4-139E-49AC-8705-2E174D429662}" srcId="{79FB5D92-E673-48F2-8E5A-3CA358097A58}" destId="{5DA06135-E490-4353-95A2-3546382F1227}" srcOrd="3" destOrd="0" parTransId="{3C177890-53EC-4BBE-A189-1C3D93B2B479}" sibTransId="{8161D254-0559-4D76-AB16-8267845AF2D6}"/>
    <dgm:cxn modelId="{6312B340-1E1F-4064-BEB4-06DA85AA2DE7}" type="presOf" srcId="{5DA06135-E490-4353-95A2-3546382F1227}" destId="{A86D1CB6-9B16-456F-A230-3ED0E41C67EA}" srcOrd="0" destOrd="0" presId="urn:microsoft.com/office/officeart/2005/8/layout/venn2"/>
    <dgm:cxn modelId="{80531B61-E1E7-4969-B94A-45B0B551B48A}" srcId="{79FB5D92-E673-48F2-8E5A-3CA358097A58}" destId="{3C38171C-3921-4F24-B705-61290D80296B}" srcOrd="0" destOrd="0" parTransId="{644469D5-06CC-4C2F-BC83-F3ECEC499E4A}" sibTransId="{C3530E69-B80B-4946-9052-1A251D159C7F}"/>
    <dgm:cxn modelId="{95D01522-3A66-48FE-ACC9-D3F45C398CE6}" srcId="{79FB5D92-E673-48F2-8E5A-3CA358097A58}" destId="{3F69C910-BD2C-452D-ABDF-A08FE3240CE9}" srcOrd="2" destOrd="0" parTransId="{9E303CAE-20B3-40E6-9B52-6D7403120B3C}" sibTransId="{64F81882-9588-4BEC-A5A8-71656E3C12D6}"/>
    <dgm:cxn modelId="{2125F78F-B8AD-4C62-AEF0-684A11D67934}" type="presOf" srcId="{79FB5D92-E673-48F2-8E5A-3CA358097A58}" destId="{16DB3A2C-894A-4DDA-8634-B0F86D44CF0B}" srcOrd="0" destOrd="0" presId="urn:microsoft.com/office/officeart/2005/8/layout/venn2"/>
    <dgm:cxn modelId="{207F9A65-9F60-46EC-93EA-3BEB93AE1825}" type="presOf" srcId="{3F69C910-BD2C-452D-ABDF-A08FE3240CE9}" destId="{536116F4-6F66-418E-939E-B5B454E56DAB}" srcOrd="0" destOrd="0" presId="urn:microsoft.com/office/officeart/2005/8/layout/venn2"/>
    <dgm:cxn modelId="{3231C9DF-3DFD-4F47-B7B1-4EF43ABFB314}" type="presOf" srcId="{36E1BF9C-9411-431D-9AA7-D8C82A13AF11}" destId="{C3E4DA70-24A5-461B-882C-94401670CA4A}" srcOrd="0" destOrd="0" presId="urn:microsoft.com/office/officeart/2005/8/layout/venn2"/>
    <dgm:cxn modelId="{8667C195-0698-4B36-A552-2CE82A18D85B}" type="presParOf" srcId="{16DB3A2C-894A-4DDA-8634-B0F86D44CF0B}" destId="{31A9FB2F-9A8C-4707-A049-2C74DB48309E}" srcOrd="0" destOrd="0" presId="urn:microsoft.com/office/officeart/2005/8/layout/venn2"/>
    <dgm:cxn modelId="{421265E5-7F5B-4019-BED9-7030D26413B3}" type="presParOf" srcId="{31A9FB2F-9A8C-4707-A049-2C74DB48309E}" destId="{E273B7BE-828A-45A1-BEA4-2D13726C6A7E}" srcOrd="0" destOrd="0" presId="urn:microsoft.com/office/officeart/2005/8/layout/venn2"/>
    <dgm:cxn modelId="{98625137-CC89-4974-AA43-4ED8D59C6979}" type="presParOf" srcId="{31A9FB2F-9A8C-4707-A049-2C74DB48309E}" destId="{3032E426-C4BB-4A1C-A0D5-FC2CE9F08176}" srcOrd="1" destOrd="0" presId="urn:microsoft.com/office/officeart/2005/8/layout/venn2"/>
    <dgm:cxn modelId="{513DB39C-6CB8-4136-8C23-E6866A88C055}" type="presParOf" srcId="{16DB3A2C-894A-4DDA-8634-B0F86D44CF0B}" destId="{0B457633-11B6-47A6-B314-984064B536ED}" srcOrd="1" destOrd="0" presId="urn:microsoft.com/office/officeart/2005/8/layout/venn2"/>
    <dgm:cxn modelId="{838CA46D-357D-4BA0-A4BF-350A55033C70}" type="presParOf" srcId="{0B457633-11B6-47A6-B314-984064B536ED}" destId="{C3E4DA70-24A5-461B-882C-94401670CA4A}" srcOrd="0" destOrd="0" presId="urn:microsoft.com/office/officeart/2005/8/layout/venn2"/>
    <dgm:cxn modelId="{5C4B3252-6CC2-4641-9EF1-6936BDEA4BC2}" type="presParOf" srcId="{0B457633-11B6-47A6-B314-984064B536ED}" destId="{B3D01BB5-6474-4778-8F65-2CF65CAC9D7B}" srcOrd="1" destOrd="0" presId="urn:microsoft.com/office/officeart/2005/8/layout/venn2"/>
    <dgm:cxn modelId="{6195B3A3-5E24-4EDF-B68D-1BA7FD5B89A4}" type="presParOf" srcId="{16DB3A2C-894A-4DDA-8634-B0F86D44CF0B}" destId="{A6FEB85F-E368-49EC-A19F-0AA16C152A7C}" srcOrd="2" destOrd="0" presId="urn:microsoft.com/office/officeart/2005/8/layout/venn2"/>
    <dgm:cxn modelId="{4C52D984-862C-4945-AE20-69212BB08D12}" type="presParOf" srcId="{A6FEB85F-E368-49EC-A19F-0AA16C152A7C}" destId="{536116F4-6F66-418E-939E-B5B454E56DAB}" srcOrd="0" destOrd="0" presId="urn:microsoft.com/office/officeart/2005/8/layout/venn2"/>
    <dgm:cxn modelId="{571C1575-E71D-4D9D-960D-151A3F35C865}" type="presParOf" srcId="{A6FEB85F-E368-49EC-A19F-0AA16C152A7C}" destId="{BD80B26A-71D9-430A-B372-BC85E7B3CA22}" srcOrd="1" destOrd="0" presId="urn:microsoft.com/office/officeart/2005/8/layout/venn2"/>
    <dgm:cxn modelId="{8884A102-908A-4172-850E-787590D6AAF3}" type="presParOf" srcId="{16DB3A2C-894A-4DDA-8634-B0F86D44CF0B}" destId="{953CC95C-C457-4DA1-B9C8-598D7C878CB6}" srcOrd="3" destOrd="0" presId="urn:microsoft.com/office/officeart/2005/8/layout/venn2"/>
    <dgm:cxn modelId="{F9A95C8D-FD41-443B-B637-AD2DAE95C274}" type="presParOf" srcId="{953CC95C-C457-4DA1-B9C8-598D7C878CB6}" destId="{A86D1CB6-9B16-456F-A230-3ED0E41C67EA}" srcOrd="0" destOrd="0" presId="urn:microsoft.com/office/officeart/2005/8/layout/venn2"/>
    <dgm:cxn modelId="{F8D66743-300A-4FE6-AD4E-8B31A0FD62C8}" type="presParOf" srcId="{953CC95C-C457-4DA1-B9C8-598D7C878CB6}" destId="{70992080-B0A9-4595-A1EE-09B2B58FB1E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033632-876B-4C68-A2D9-0B6B6BC70DA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B449ABA-003B-4E53-8240-4E9E7A532F78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err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nome_squadra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“Serpi Verdi”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C1BBF1-B789-4C50-A7C4-C90B6BA0ACA9}" type="parTrans" cxnId="{27F210BD-B9CD-4F72-8246-F1177C1D7215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BEC652-326E-43F2-B0B2-7664F1F1B62C}" type="sibTrans" cxnId="{27F210BD-B9CD-4F72-8246-F1177C1D7215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01F938-C632-4FCE-BF70-C2D2E8E55974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err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età_media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16.35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3CE7F0-DE4E-4911-B56D-C7D96BC47ACE}" type="parTrans" cxnId="{DC03A1BF-FD2F-4859-B29F-F7D0C5FF4AFE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4352E3-CEDE-41CE-A0FC-CC18B807E74C}" type="sibTrans" cxnId="{DC03A1BF-FD2F-4859-B29F-F7D0C5FF4AFE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A578C7-2445-4C43-A6DF-D9CD6BF041BB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iscrizione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</a:t>
          </a:r>
          <a:r>
            <a:rPr lang="it-IT" b="1" dirty="0" err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true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68A49D-3833-4B7C-9C65-053996A5AE2F}" type="parTrans" cxnId="{D1710B1F-B712-421E-BB20-BA78681E2794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665968-7B6F-48D9-AEB7-EFB08A179254}" type="sibTrans" cxnId="{D1710B1F-B712-421E-BB20-BA78681E2794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8DF635-BD8E-478D-9145-9B5D95C654E8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mail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“serpiverdi@angioy.it”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848D93-C24C-4413-9CC8-9EA12264432A}" type="parTrans" cxnId="{363B9096-B9DC-47BA-BFD0-39C644448DE1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5AF115-6362-4F27-BE0B-16AE8FADA4F4}" type="sibTrans" cxnId="{363B9096-B9DC-47BA-BFD0-39C644448DE1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2082F-33E6-40BE-808B-C895179F5E1F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punti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32500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426AC1-E5C9-4EC5-B9B5-FECA1E420FCC}" type="parTrans" cxnId="{B1FF2B37-8538-45D5-B7D6-8AA24831B8BD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DC8500-BDDC-489F-A5E9-6FD75CA4CBC0}" type="sibTrans" cxnId="{B1FF2B37-8538-45D5-B7D6-8AA24831B8BD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D36303-60A6-4B8F-8CD5-5BBD3B4BC0EB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studenti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31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17D6D0-9FE9-40E0-9547-39CA1DF6E1F3}" type="parTrans" cxnId="{74059B1F-65D5-4E2A-B8B3-2DAC92B26E8B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1D0890-DB84-4DAD-B811-999458272A42}" type="sibTrans" cxnId="{74059B1F-65D5-4E2A-B8B3-2DAC92B26E8B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4ACD1E-51C1-4FFD-97E7-2D9C4738B136}" type="pres">
      <dgm:prSet presAssocID="{04033632-876B-4C68-A2D9-0B6B6BC70DA9}" presName="linearFlow" presStyleCnt="0">
        <dgm:presLayoutVars>
          <dgm:resizeHandles val="exact"/>
        </dgm:presLayoutVars>
      </dgm:prSet>
      <dgm:spPr/>
    </dgm:pt>
    <dgm:pt modelId="{1A6851FF-EBC9-4D3C-AA36-5D7F6FD53F42}" type="pres">
      <dgm:prSet presAssocID="{4B449ABA-003B-4E53-8240-4E9E7A532F78}" presName="node" presStyleLbl="node1" presStyleIdx="0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B867CD-F540-4961-AAE6-1EDF43344B3A}" type="pres">
      <dgm:prSet presAssocID="{82BEC652-326E-43F2-B0B2-7664F1F1B62C}" presName="sibTrans" presStyleLbl="sibTrans2D1" presStyleIdx="0" presStyleCnt="5"/>
      <dgm:spPr/>
      <dgm:t>
        <a:bodyPr/>
        <a:lstStyle/>
        <a:p>
          <a:endParaRPr lang="it-IT"/>
        </a:p>
      </dgm:t>
    </dgm:pt>
    <dgm:pt modelId="{281B8FD7-8079-48FE-A399-528590345AA5}" type="pres">
      <dgm:prSet presAssocID="{82BEC652-326E-43F2-B0B2-7664F1F1B62C}" presName="connectorText" presStyleLbl="sibTrans2D1" presStyleIdx="0" presStyleCnt="5"/>
      <dgm:spPr/>
      <dgm:t>
        <a:bodyPr/>
        <a:lstStyle/>
        <a:p>
          <a:endParaRPr lang="it-IT"/>
        </a:p>
      </dgm:t>
    </dgm:pt>
    <dgm:pt modelId="{C1716035-6EE5-456A-830D-AFC288FA7C65}" type="pres">
      <dgm:prSet presAssocID="{DBD36303-60A6-4B8F-8CD5-5BBD3B4BC0EB}" presName="node" presStyleLbl="node1" presStyleIdx="1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5ECE90-9827-4199-890D-F014C5CE79D9}" type="pres">
      <dgm:prSet presAssocID="{611D0890-DB84-4DAD-B811-999458272A42}" presName="sibTrans" presStyleLbl="sibTrans2D1" presStyleIdx="1" presStyleCnt="5"/>
      <dgm:spPr/>
      <dgm:t>
        <a:bodyPr/>
        <a:lstStyle/>
        <a:p>
          <a:endParaRPr lang="it-IT"/>
        </a:p>
      </dgm:t>
    </dgm:pt>
    <dgm:pt modelId="{5C72BA2B-E474-4E1C-AE7B-6FB028158B37}" type="pres">
      <dgm:prSet presAssocID="{611D0890-DB84-4DAD-B811-999458272A42}" presName="connectorText" presStyleLbl="sibTrans2D1" presStyleIdx="1" presStyleCnt="5"/>
      <dgm:spPr/>
      <dgm:t>
        <a:bodyPr/>
        <a:lstStyle/>
        <a:p>
          <a:endParaRPr lang="it-IT"/>
        </a:p>
      </dgm:t>
    </dgm:pt>
    <dgm:pt modelId="{AED8FBC5-ABB2-48BC-B1CB-AEFE4A1C949A}" type="pres">
      <dgm:prSet presAssocID="{D901F938-C632-4FCE-BF70-C2D2E8E55974}" presName="node" presStyleLbl="node1" presStyleIdx="2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D74C4F-20F3-4E42-BB5B-003743F1F8E7}" type="pres">
      <dgm:prSet presAssocID="{F14352E3-CEDE-41CE-A0FC-CC18B807E74C}" presName="sibTrans" presStyleLbl="sibTrans2D1" presStyleIdx="2" presStyleCnt="5"/>
      <dgm:spPr/>
      <dgm:t>
        <a:bodyPr/>
        <a:lstStyle/>
        <a:p>
          <a:endParaRPr lang="it-IT"/>
        </a:p>
      </dgm:t>
    </dgm:pt>
    <dgm:pt modelId="{DA9A8A1D-8984-4CE9-BC2D-5BB87E1E3FE1}" type="pres">
      <dgm:prSet presAssocID="{F14352E3-CEDE-41CE-A0FC-CC18B807E74C}" presName="connectorText" presStyleLbl="sibTrans2D1" presStyleIdx="2" presStyleCnt="5"/>
      <dgm:spPr/>
      <dgm:t>
        <a:bodyPr/>
        <a:lstStyle/>
        <a:p>
          <a:endParaRPr lang="it-IT"/>
        </a:p>
      </dgm:t>
    </dgm:pt>
    <dgm:pt modelId="{6325F01B-2876-4A07-9E37-AF7E45813684}" type="pres">
      <dgm:prSet presAssocID="{75A578C7-2445-4C43-A6DF-D9CD6BF041BB}" presName="node" presStyleLbl="node1" presStyleIdx="3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15B162-F734-479E-B07E-0FEDE1CAEBFF}" type="pres">
      <dgm:prSet presAssocID="{83665968-7B6F-48D9-AEB7-EFB08A179254}" presName="sibTrans" presStyleLbl="sibTrans2D1" presStyleIdx="3" presStyleCnt="5"/>
      <dgm:spPr/>
      <dgm:t>
        <a:bodyPr/>
        <a:lstStyle/>
        <a:p>
          <a:endParaRPr lang="it-IT"/>
        </a:p>
      </dgm:t>
    </dgm:pt>
    <dgm:pt modelId="{59278258-BD9E-4DFE-BF2A-DDE8262507CA}" type="pres">
      <dgm:prSet presAssocID="{83665968-7B6F-48D9-AEB7-EFB08A179254}" presName="connectorText" presStyleLbl="sibTrans2D1" presStyleIdx="3" presStyleCnt="5"/>
      <dgm:spPr/>
      <dgm:t>
        <a:bodyPr/>
        <a:lstStyle/>
        <a:p>
          <a:endParaRPr lang="it-IT"/>
        </a:p>
      </dgm:t>
    </dgm:pt>
    <dgm:pt modelId="{AB5A6F02-2B84-41CB-BEAF-FBDB89868DB0}" type="pres">
      <dgm:prSet presAssocID="{3542082F-33E6-40BE-808B-C895179F5E1F}" presName="node" presStyleLbl="node1" presStyleIdx="4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B55A6C-6F73-4F4F-BE46-6CFB8CAC8342}" type="pres">
      <dgm:prSet presAssocID="{C7DC8500-BDDC-489F-A5E9-6FD75CA4CBC0}" presName="sibTrans" presStyleLbl="sibTrans2D1" presStyleIdx="4" presStyleCnt="5"/>
      <dgm:spPr/>
      <dgm:t>
        <a:bodyPr/>
        <a:lstStyle/>
        <a:p>
          <a:endParaRPr lang="it-IT"/>
        </a:p>
      </dgm:t>
    </dgm:pt>
    <dgm:pt modelId="{B677EFD0-49A4-427F-852E-79480417E250}" type="pres">
      <dgm:prSet presAssocID="{C7DC8500-BDDC-489F-A5E9-6FD75CA4CBC0}" presName="connectorText" presStyleLbl="sibTrans2D1" presStyleIdx="4" presStyleCnt="5"/>
      <dgm:spPr/>
      <dgm:t>
        <a:bodyPr/>
        <a:lstStyle/>
        <a:p>
          <a:endParaRPr lang="it-IT"/>
        </a:p>
      </dgm:t>
    </dgm:pt>
    <dgm:pt modelId="{4AEB4737-D548-49F5-B4A9-893DB7C6764E}" type="pres">
      <dgm:prSet presAssocID="{F08DF635-BD8E-478D-9145-9B5D95C654E8}" presName="node" presStyleLbl="node1" presStyleIdx="5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059B1F-65D5-4E2A-B8B3-2DAC92B26E8B}" srcId="{04033632-876B-4C68-A2D9-0B6B6BC70DA9}" destId="{DBD36303-60A6-4B8F-8CD5-5BBD3B4BC0EB}" srcOrd="1" destOrd="0" parTransId="{7417D6D0-9FE9-40E0-9547-39CA1DF6E1F3}" sibTransId="{611D0890-DB84-4DAD-B811-999458272A42}"/>
    <dgm:cxn modelId="{E172EBF0-D469-4C99-91F2-6E3CF344CA6D}" type="presOf" srcId="{611D0890-DB84-4DAD-B811-999458272A42}" destId="{5C72BA2B-E474-4E1C-AE7B-6FB028158B37}" srcOrd="1" destOrd="0" presId="urn:microsoft.com/office/officeart/2005/8/layout/process2"/>
    <dgm:cxn modelId="{36D2BA63-0AD7-4DA0-874B-213FB9C3A857}" type="presOf" srcId="{C7DC8500-BDDC-489F-A5E9-6FD75CA4CBC0}" destId="{68B55A6C-6F73-4F4F-BE46-6CFB8CAC8342}" srcOrd="0" destOrd="0" presId="urn:microsoft.com/office/officeart/2005/8/layout/process2"/>
    <dgm:cxn modelId="{D33DBA69-E13E-4D81-935A-C725244C5D18}" type="presOf" srcId="{DBD36303-60A6-4B8F-8CD5-5BBD3B4BC0EB}" destId="{C1716035-6EE5-456A-830D-AFC288FA7C65}" srcOrd="0" destOrd="0" presId="urn:microsoft.com/office/officeart/2005/8/layout/process2"/>
    <dgm:cxn modelId="{DC03A1BF-FD2F-4859-B29F-F7D0C5FF4AFE}" srcId="{04033632-876B-4C68-A2D9-0B6B6BC70DA9}" destId="{D901F938-C632-4FCE-BF70-C2D2E8E55974}" srcOrd="2" destOrd="0" parTransId="{DE3CE7F0-DE4E-4911-B56D-C7D96BC47ACE}" sibTransId="{F14352E3-CEDE-41CE-A0FC-CC18B807E74C}"/>
    <dgm:cxn modelId="{C30B9D7A-6439-4147-9E4A-5A75AF12C930}" type="presOf" srcId="{82BEC652-326E-43F2-B0B2-7664F1F1B62C}" destId="{281B8FD7-8079-48FE-A399-528590345AA5}" srcOrd="1" destOrd="0" presId="urn:microsoft.com/office/officeart/2005/8/layout/process2"/>
    <dgm:cxn modelId="{4E80C01F-EE44-458E-B922-17D42AE0DFA1}" type="presOf" srcId="{4B449ABA-003B-4E53-8240-4E9E7A532F78}" destId="{1A6851FF-EBC9-4D3C-AA36-5D7F6FD53F42}" srcOrd="0" destOrd="0" presId="urn:microsoft.com/office/officeart/2005/8/layout/process2"/>
    <dgm:cxn modelId="{E405E6CE-B1D3-42BD-8C65-6BC64029553A}" type="presOf" srcId="{04033632-876B-4C68-A2D9-0B6B6BC70DA9}" destId="{B24ACD1E-51C1-4FFD-97E7-2D9C4738B136}" srcOrd="0" destOrd="0" presId="urn:microsoft.com/office/officeart/2005/8/layout/process2"/>
    <dgm:cxn modelId="{E52125DF-F6C5-4820-A5BC-9BAB91CF5B22}" type="presOf" srcId="{C7DC8500-BDDC-489F-A5E9-6FD75CA4CBC0}" destId="{B677EFD0-49A4-427F-852E-79480417E250}" srcOrd="1" destOrd="0" presId="urn:microsoft.com/office/officeart/2005/8/layout/process2"/>
    <dgm:cxn modelId="{07F465C9-8C16-4BF5-A686-2E25A684204B}" type="presOf" srcId="{82BEC652-326E-43F2-B0B2-7664F1F1B62C}" destId="{B9B867CD-F540-4961-AAE6-1EDF43344B3A}" srcOrd="0" destOrd="0" presId="urn:microsoft.com/office/officeart/2005/8/layout/process2"/>
    <dgm:cxn modelId="{FB5A8A5F-575C-4779-B8DD-AF5F059FF5B8}" type="presOf" srcId="{83665968-7B6F-48D9-AEB7-EFB08A179254}" destId="{59278258-BD9E-4DFE-BF2A-DDE8262507CA}" srcOrd="1" destOrd="0" presId="urn:microsoft.com/office/officeart/2005/8/layout/process2"/>
    <dgm:cxn modelId="{A46D75A7-E20E-4A45-9239-6C3BC41516DA}" type="presOf" srcId="{F14352E3-CEDE-41CE-A0FC-CC18B807E74C}" destId="{DA9A8A1D-8984-4CE9-BC2D-5BB87E1E3FE1}" srcOrd="1" destOrd="0" presId="urn:microsoft.com/office/officeart/2005/8/layout/process2"/>
    <dgm:cxn modelId="{99C2CB2C-9CA6-4503-B739-2F9763BF524D}" type="presOf" srcId="{F08DF635-BD8E-478D-9145-9B5D95C654E8}" destId="{4AEB4737-D548-49F5-B4A9-893DB7C6764E}" srcOrd="0" destOrd="0" presId="urn:microsoft.com/office/officeart/2005/8/layout/process2"/>
    <dgm:cxn modelId="{3B8B9B44-CF9C-4D26-9F40-C24AA03A4AAE}" type="presOf" srcId="{D901F938-C632-4FCE-BF70-C2D2E8E55974}" destId="{AED8FBC5-ABB2-48BC-B1CB-AEFE4A1C949A}" srcOrd="0" destOrd="0" presId="urn:microsoft.com/office/officeart/2005/8/layout/process2"/>
    <dgm:cxn modelId="{F5599F03-BDE5-486B-8212-53CD93C018CF}" type="presOf" srcId="{3542082F-33E6-40BE-808B-C895179F5E1F}" destId="{AB5A6F02-2B84-41CB-BEAF-FBDB89868DB0}" srcOrd="0" destOrd="0" presId="urn:microsoft.com/office/officeart/2005/8/layout/process2"/>
    <dgm:cxn modelId="{5A63CC34-1729-43C8-901E-59F241EFA26B}" type="presOf" srcId="{75A578C7-2445-4C43-A6DF-D9CD6BF041BB}" destId="{6325F01B-2876-4A07-9E37-AF7E45813684}" srcOrd="0" destOrd="0" presId="urn:microsoft.com/office/officeart/2005/8/layout/process2"/>
    <dgm:cxn modelId="{D1710B1F-B712-421E-BB20-BA78681E2794}" srcId="{04033632-876B-4C68-A2D9-0B6B6BC70DA9}" destId="{75A578C7-2445-4C43-A6DF-D9CD6BF041BB}" srcOrd="3" destOrd="0" parTransId="{F268A49D-3833-4B7C-9C65-053996A5AE2F}" sibTransId="{83665968-7B6F-48D9-AEB7-EFB08A179254}"/>
    <dgm:cxn modelId="{363B9096-B9DC-47BA-BFD0-39C644448DE1}" srcId="{04033632-876B-4C68-A2D9-0B6B6BC70DA9}" destId="{F08DF635-BD8E-478D-9145-9B5D95C654E8}" srcOrd="5" destOrd="0" parTransId="{12848D93-C24C-4413-9CC8-9EA12264432A}" sibTransId="{4E5AF115-6362-4F27-BE0B-16AE8FADA4F4}"/>
    <dgm:cxn modelId="{296061F5-32B3-4955-9F0A-228B3A997460}" type="presOf" srcId="{F14352E3-CEDE-41CE-A0FC-CC18B807E74C}" destId="{87D74C4F-20F3-4E42-BB5B-003743F1F8E7}" srcOrd="0" destOrd="0" presId="urn:microsoft.com/office/officeart/2005/8/layout/process2"/>
    <dgm:cxn modelId="{C10A6632-D3F9-4BF6-8619-E3CBBEFAAD44}" type="presOf" srcId="{611D0890-DB84-4DAD-B811-999458272A42}" destId="{3E5ECE90-9827-4199-890D-F014C5CE79D9}" srcOrd="0" destOrd="0" presId="urn:microsoft.com/office/officeart/2005/8/layout/process2"/>
    <dgm:cxn modelId="{B1FF2B37-8538-45D5-B7D6-8AA24831B8BD}" srcId="{04033632-876B-4C68-A2D9-0B6B6BC70DA9}" destId="{3542082F-33E6-40BE-808B-C895179F5E1F}" srcOrd="4" destOrd="0" parTransId="{4B426AC1-E5C9-4EC5-B9B5-FECA1E420FCC}" sibTransId="{C7DC8500-BDDC-489F-A5E9-6FD75CA4CBC0}"/>
    <dgm:cxn modelId="{32E39D8F-0883-433B-95EB-3B9F728AB1BB}" type="presOf" srcId="{83665968-7B6F-48D9-AEB7-EFB08A179254}" destId="{1715B162-F734-479E-B07E-0FEDE1CAEBFF}" srcOrd="0" destOrd="0" presId="urn:microsoft.com/office/officeart/2005/8/layout/process2"/>
    <dgm:cxn modelId="{27F210BD-B9CD-4F72-8246-F1177C1D7215}" srcId="{04033632-876B-4C68-A2D9-0B6B6BC70DA9}" destId="{4B449ABA-003B-4E53-8240-4E9E7A532F78}" srcOrd="0" destOrd="0" parTransId="{ACC1BBF1-B789-4C50-A7C4-C90B6BA0ACA9}" sibTransId="{82BEC652-326E-43F2-B0B2-7664F1F1B62C}"/>
    <dgm:cxn modelId="{B368A143-D0A7-493A-B85D-9576DC5ADAAD}" type="presParOf" srcId="{B24ACD1E-51C1-4FFD-97E7-2D9C4738B136}" destId="{1A6851FF-EBC9-4D3C-AA36-5D7F6FD53F42}" srcOrd="0" destOrd="0" presId="urn:microsoft.com/office/officeart/2005/8/layout/process2"/>
    <dgm:cxn modelId="{2FCC0B7C-285E-4249-A405-1584CE7A092E}" type="presParOf" srcId="{B24ACD1E-51C1-4FFD-97E7-2D9C4738B136}" destId="{B9B867CD-F540-4961-AAE6-1EDF43344B3A}" srcOrd="1" destOrd="0" presId="urn:microsoft.com/office/officeart/2005/8/layout/process2"/>
    <dgm:cxn modelId="{9DB6ED6F-CDC1-4451-ACF5-5BB2D7A0D10A}" type="presParOf" srcId="{B9B867CD-F540-4961-AAE6-1EDF43344B3A}" destId="{281B8FD7-8079-48FE-A399-528590345AA5}" srcOrd="0" destOrd="0" presId="urn:microsoft.com/office/officeart/2005/8/layout/process2"/>
    <dgm:cxn modelId="{AC45D6B1-5D1E-495B-A025-E4A813DD414D}" type="presParOf" srcId="{B24ACD1E-51C1-4FFD-97E7-2D9C4738B136}" destId="{C1716035-6EE5-456A-830D-AFC288FA7C65}" srcOrd="2" destOrd="0" presId="urn:microsoft.com/office/officeart/2005/8/layout/process2"/>
    <dgm:cxn modelId="{AB8A31F8-B387-40D9-8128-4870800211B5}" type="presParOf" srcId="{B24ACD1E-51C1-4FFD-97E7-2D9C4738B136}" destId="{3E5ECE90-9827-4199-890D-F014C5CE79D9}" srcOrd="3" destOrd="0" presId="urn:microsoft.com/office/officeart/2005/8/layout/process2"/>
    <dgm:cxn modelId="{BBA35290-8D5D-43A0-BC07-7AB024CCB486}" type="presParOf" srcId="{3E5ECE90-9827-4199-890D-F014C5CE79D9}" destId="{5C72BA2B-E474-4E1C-AE7B-6FB028158B37}" srcOrd="0" destOrd="0" presId="urn:microsoft.com/office/officeart/2005/8/layout/process2"/>
    <dgm:cxn modelId="{8E6F1855-B704-441B-8014-52ED5726FC3A}" type="presParOf" srcId="{B24ACD1E-51C1-4FFD-97E7-2D9C4738B136}" destId="{AED8FBC5-ABB2-48BC-B1CB-AEFE4A1C949A}" srcOrd="4" destOrd="0" presId="urn:microsoft.com/office/officeart/2005/8/layout/process2"/>
    <dgm:cxn modelId="{9C2D1E60-537E-4FC4-BC70-02005EB0E325}" type="presParOf" srcId="{B24ACD1E-51C1-4FFD-97E7-2D9C4738B136}" destId="{87D74C4F-20F3-4E42-BB5B-003743F1F8E7}" srcOrd="5" destOrd="0" presId="urn:microsoft.com/office/officeart/2005/8/layout/process2"/>
    <dgm:cxn modelId="{79A2A49E-A9ED-4556-9704-CE3045635297}" type="presParOf" srcId="{87D74C4F-20F3-4E42-BB5B-003743F1F8E7}" destId="{DA9A8A1D-8984-4CE9-BC2D-5BB87E1E3FE1}" srcOrd="0" destOrd="0" presId="urn:microsoft.com/office/officeart/2005/8/layout/process2"/>
    <dgm:cxn modelId="{43F27E96-0D20-4AB1-ADDD-54A2E0CADC75}" type="presParOf" srcId="{B24ACD1E-51C1-4FFD-97E7-2D9C4738B136}" destId="{6325F01B-2876-4A07-9E37-AF7E45813684}" srcOrd="6" destOrd="0" presId="urn:microsoft.com/office/officeart/2005/8/layout/process2"/>
    <dgm:cxn modelId="{2702CCDD-59BD-44C1-8B83-0E950D8DBF4D}" type="presParOf" srcId="{B24ACD1E-51C1-4FFD-97E7-2D9C4738B136}" destId="{1715B162-F734-479E-B07E-0FEDE1CAEBFF}" srcOrd="7" destOrd="0" presId="urn:microsoft.com/office/officeart/2005/8/layout/process2"/>
    <dgm:cxn modelId="{8980492D-8135-4F62-9052-0AB826E78A81}" type="presParOf" srcId="{1715B162-F734-479E-B07E-0FEDE1CAEBFF}" destId="{59278258-BD9E-4DFE-BF2A-DDE8262507CA}" srcOrd="0" destOrd="0" presId="urn:microsoft.com/office/officeart/2005/8/layout/process2"/>
    <dgm:cxn modelId="{3807BB5C-CD98-4ADD-87C5-189CF8B75259}" type="presParOf" srcId="{B24ACD1E-51C1-4FFD-97E7-2D9C4738B136}" destId="{AB5A6F02-2B84-41CB-BEAF-FBDB89868DB0}" srcOrd="8" destOrd="0" presId="urn:microsoft.com/office/officeart/2005/8/layout/process2"/>
    <dgm:cxn modelId="{2ABEC26E-16AF-49FC-B1D8-F498B91936D7}" type="presParOf" srcId="{B24ACD1E-51C1-4FFD-97E7-2D9C4738B136}" destId="{68B55A6C-6F73-4F4F-BE46-6CFB8CAC8342}" srcOrd="9" destOrd="0" presId="urn:microsoft.com/office/officeart/2005/8/layout/process2"/>
    <dgm:cxn modelId="{57A3A576-ED50-48CC-A941-7C60436C9D6D}" type="presParOf" srcId="{68B55A6C-6F73-4F4F-BE46-6CFB8CAC8342}" destId="{B677EFD0-49A4-427F-852E-79480417E250}" srcOrd="0" destOrd="0" presId="urn:microsoft.com/office/officeart/2005/8/layout/process2"/>
    <dgm:cxn modelId="{BD1FF3AF-327B-4A66-ADCA-F1A340D1FA32}" type="presParOf" srcId="{B24ACD1E-51C1-4FFD-97E7-2D9C4738B136}" destId="{4AEB4737-D548-49F5-B4A9-893DB7C6764E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033632-876B-4C68-A2D9-0B6B6BC70DA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B449ABA-003B-4E53-8240-4E9E7A532F78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maschi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29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C1BBF1-B789-4C50-A7C4-C90B6BA0ACA9}" type="parTrans" cxnId="{27F210BD-B9CD-4F72-8246-F1177C1D7215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BEC652-326E-43F2-B0B2-7664F1F1B62C}" type="sibTrans" cxnId="{27F210BD-B9CD-4F72-8246-F1177C1D7215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01F938-C632-4FCE-BF70-C2D2E8E55974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studenti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maschi + femmine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3CE7F0-DE4E-4911-B56D-C7D96BC47ACE}" type="parTrans" cxnId="{DC03A1BF-FD2F-4859-B29F-F7D0C5FF4AFE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4352E3-CEDE-41CE-A0FC-CC18B807E74C}" type="sibTrans" cxnId="{DC03A1BF-FD2F-4859-B29F-F7D0C5FF4AFE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A578C7-2445-4C43-A6DF-D9CD6BF041BB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punti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100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68A49D-3833-4B7C-9C65-053996A5AE2F}" type="parTrans" cxnId="{D1710B1F-B712-421E-BB20-BA78681E2794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665968-7B6F-48D9-AEB7-EFB08A179254}" type="sibTrans" cxnId="{D1710B1F-B712-421E-BB20-BA78681E2794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8DF635-BD8E-478D-9145-9B5D95C654E8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media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punti / studenti 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848D93-C24C-4413-9CC8-9EA12264432A}" type="parTrans" cxnId="{363B9096-B9DC-47BA-BFD0-39C644448DE1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5AF115-6362-4F27-BE0B-16AE8FADA4F4}" type="sibTrans" cxnId="{363B9096-B9DC-47BA-BFD0-39C644448DE1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2082F-33E6-40BE-808B-C895179F5E1F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punti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</a:t>
          </a:r>
          <a:r>
            <a:rPr lang="it-IT" b="1" dirty="0" err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punti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 + 25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426AC1-E5C9-4EC5-B9B5-FECA1E420FCC}" type="parTrans" cxnId="{B1FF2B37-8538-45D5-B7D6-8AA24831B8BD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DC8500-BDDC-489F-A5E9-6FD75CA4CBC0}" type="sibTrans" cxnId="{B1FF2B37-8538-45D5-B7D6-8AA24831B8BD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D36303-60A6-4B8F-8CD5-5BBD3B4BC0EB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femmine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2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17D6D0-9FE9-40E0-9547-39CA1DF6E1F3}" type="parTrans" cxnId="{74059B1F-65D5-4E2A-B8B3-2DAC92B26E8B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1D0890-DB84-4DAD-B811-999458272A42}" type="sibTrans" cxnId="{74059B1F-65D5-4E2A-B8B3-2DAC92B26E8B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4ACD1E-51C1-4FFD-97E7-2D9C4738B136}" type="pres">
      <dgm:prSet presAssocID="{04033632-876B-4C68-A2D9-0B6B6BC70DA9}" presName="linearFlow" presStyleCnt="0">
        <dgm:presLayoutVars>
          <dgm:resizeHandles val="exact"/>
        </dgm:presLayoutVars>
      </dgm:prSet>
      <dgm:spPr/>
    </dgm:pt>
    <dgm:pt modelId="{1A6851FF-EBC9-4D3C-AA36-5D7F6FD53F42}" type="pres">
      <dgm:prSet presAssocID="{4B449ABA-003B-4E53-8240-4E9E7A532F78}" presName="node" presStyleLbl="node1" presStyleIdx="0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B867CD-F540-4961-AAE6-1EDF43344B3A}" type="pres">
      <dgm:prSet presAssocID="{82BEC652-326E-43F2-B0B2-7664F1F1B62C}" presName="sibTrans" presStyleLbl="sibTrans2D1" presStyleIdx="0" presStyleCnt="5"/>
      <dgm:spPr/>
      <dgm:t>
        <a:bodyPr/>
        <a:lstStyle/>
        <a:p>
          <a:endParaRPr lang="it-IT"/>
        </a:p>
      </dgm:t>
    </dgm:pt>
    <dgm:pt modelId="{281B8FD7-8079-48FE-A399-528590345AA5}" type="pres">
      <dgm:prSet presAssocID="{82BEC652-326E-43F2-B0B2-7664F1F1B62C}" presName="connectorText" presStyleLbl="sibTrans2D1" presStyleIdx="0" presStyleCnt="5"/>
      <dgm:spPr/>
      <dgm:t>
        <a:bodyPr/>
        <a:lstStyle/>
        <a:p>
          <a:endParaRPr lang="it-IT"/>
        </a:p>
      </dgm:t>
    </dgm:pt>
    <dgm:pt modelId="{C1716035-6EE5-456A-830D-AFC288FA7C65}" type="pres">
      <dgm:prSet presAssocID="{DBD36303-60A6-4B8F-8CD5-5BBD3B4BC0EB}" presName="node" presStyleLbl="node1" presStyleIdx="1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5ECE90-9827-4199-890D-F014C5CE79D9}" type="pres">
      <dgm:prSet presAssocID="{611D0890-DB84-4DAD-B811-999458272A42}" presName="sibTrans" presStyleLbl="sibTrans2D1" presStyleIdx="1" presStyleCnt="5"/>
      <dgm:spPr/>
      <dgm:t>
        <a:bodyPr/>
        <a:lstStyle/>
        <a:p>
          <a:endParaRPr lang="it-IT"/>
        </a:p>
      </dgm:t>
    </dgm:pt>
    <dgm:pt modelId="{5C72BA2B-E474-4E1C-AE7B-6FB028158B37}" type="pres">
      <dgm:prSet presAssocID="{611D0890-DB84-4DAD-B811-999458272A42}" presName="connectorText" presStyleLbl="sibTrans2D1" presStyleIdx="1" presStyleCnt="5"/>
      <dgm:spPr/>
      <dgm:t>
        <a:bodyPr/>
        <a:lstStyle/>
        <a:p>
          <a:endParaRPr lang="it-IT"/>
        </a:p>
      </dgm:t>
    </dgm:pt>
    <dgm:pt modelId="{AED8FBC5-ABB2-48BC-B1CB-AEFE4A1C949A}" type="pres">
      <dgm:prSet presAssocID="{D901F938-C632-4FCE-BF70-C2D2E8E55974}" presName="node" presStyleLbl="node1" presStyleIdx="2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D74C4F-20F3-4E42-BB5B-003743F1F8E7}" type="pres">
      <dgm:prSet presAssocID="{F14352E3-CEDE-41CE-A0FC-CC18B807E74C}" presName="sibTrans" presStyleLbl="sibTrans2D1" presStyleIdx="2" presStyleCnt="5"/>
      <dgm:spPr/>
      <dgm:t>
        <a:bodyPr/>
        <a:lstStyle/>
        <a:p>
          <a:endParaRPr lang="it-IT"/>
        </a:p>
      </dgm:t>
    </dgm:pt>
    <dgm:pt modelId="{DA9A8A1D-8984-4CE9-BC2D-5BB87E1E3FE1}" type="pres">
      <dgm:prSet presAssocID="{F14352E3-CEDE-41CE-A0FC-CC18B807E74C}" presName="connectorText" presStyleLbl="sibTrans2D1" presStyleIdx="2" presStyleCnt="5"/>
      <dgm:spPr/>
      <dgm:t>
        <a:bodyPr/>
        <a:lstStyle/>
        <a:p>
          <a:endParaRPr lang="it-IT"/>
        </a:p>
      </dgm:t>
    </dgm:pt>
    <dgm:pt modelId="{6325F01B-2876-4A07-9E37-AF7E45813684}" type="pres">
      <dgm:prSet presAssocID="{75A578C7-2445-4C43-A6DF-D9CD6BF041BB}" presName="node" presStyleLbl="node1" presStyleIdx="3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15B162-F734-479E-B07E-0FEDE1CAEBFF}" type="pres">
      <dgm:prSet presAssocID="{83665968-7B6F-48D9-AEB7-EFB08A179254}" presName="sibTrans" presStyleLbl="sibTrans2D1" presStyleIdx="3" presStyleCnt="5"/>
      <dgm:spPr/>
      <dgm:t>
        <a:bodyPr/>
        <a:lstStyle/>
        <a:p>
          <a:endParaRPr lang="it-IT"/>
        </a:p>
      </dgm:t>
    </dgm:pt>
    <dgm:pt modelId="{59278258-BD9E-4DFE-BF2A-DDE8262507CA}" type="pres">
      <dgm:prSet presAssocID="{83665968-7B6F-48D9-AEB7-EFB08A179254}" presName="connectorText" presStyleLbl="sibTrans2D1" presStyleIdx="3" presStyleCnt="5"/>
      <dgm:spPr/>
      <dgm:t>
        <a:bodyPr/>
        <a:lstStyle/>
        <a:p>
          <a:endParaRPr lang="it-IT"/>
        </a:p>
      </dgm:t>
    </dgm:pt>
    <dgm:pt modelId="{AB5A6F02-2B84-41CB-BEAF-FBDB89868DB0}" type="pres">
      <dgm:prSet presAssocID="{3542082F-33E6-40BE-808B-C895179F5E1F}" presName="node" presStyleLbl="node1" presStyleIdx="4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B55A6C-6F73-4F4F-BE46-6CFB8CAC8342}" type="pres">
      <dgm:prSet presAssocID="{C7DC8500-BDDC-489F-A5E9-6FD75CA4CBC0}" presName="sibTrans" presStyleLbl="sibTrans2D1" presStyleIdx="4" presStyleCnt="5"/>
      <dgm:spPr/>
      <dgm:t>
        <a:bodyPr/>
        <a:lstStyle/>
        <a:p>
          <a:endParaRPr lang="it-IT"/>
        </a:p>
      </dgm:t>
    </dgm:pt>
    <dgm:pt modelId="{B677EFD0-49A4-427F-852E-79480417E250}" type="pres">
      <dgm:prSet presAssocID="{C7DC8500-BDDC-489F-A5E9-6FD75CA4CBC0}" presName="connectorText" presStyleLbl="sibTrans2D1" presStyleIdx="4" presStyleCnt="5"/>
      <dgm:spPr/>
      <dgm:t>
        <a:bodyPr/>
        <a:lstStyle/>
        <a:p>
          <a:endParaRPr lang="it-IT"/>
        </a:p>
      </dgm:t>
    </dgm:pt>
    <dgm:pt modelId="{4AEB4737-D548-49F5-B4A9-893DB7C6764E}" type="pres">
      <dgm:prSet presAssocID="{F08DF635-BD8E-478D-9145-9B5D95C654E8}" presName="node" presStyleLbl="node1" presStyleIdx="5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4059B1F-65D5-4E2A-B8B3-2DAC92B26E8B}" srcId="{04033632-876B-4C68-A2D9-0B6B6BC70DA9}" destId="{DBD36303-60A6-4B8F-8CD5-5BBD3B4BC0EB}" srcOrd="1" destOrd="0" parTransId="{7417D6D0-9FE9-40E0-9547-39CA1DF6E1F3}" sibTransId="{611D0890-DB84-4DAD-B811-999458272A42}"/>
    <dgm:cxn modelId="{0B5616E7-2BC5-4990-AE67-40490C8B8DE7}" type="presOf" srcId="{3542082F-33E6-40BE-808B-C895179F5E1F}" destId="{AB5A6F02-2B84-41CB-BEAF-FBDB89868DB0}" srcOrd="0" destOrd="0" presId="urn:microsoft.com/office/officeart/2005/8/layout/process2"/>
    <dgm:cxn modelId="{55134E40-B1E9-4642-A0BF-A91BDC20F4BD}" type="presOf" srcId="{C7DC8500-BDDC-489F-A5E9-6FD75CA4CBC0}" destId="{68B55A6C-6F73-4F4F-BE46-6CFB8CAC8342}" srcOrd="0" destOrd="0" presId="urn:microsoft.com/office/officeart/2005/8/layout/process2"/>
    <dgm:cxn modelId="{DC03A1BF-FD2F-4859-B29F-F7D0C5FF4AFE}" srcId="{04033632-876B-4C68-A2D9-0B6B6BC70DA9}" destId="{D901F938-C632-4FCE-BF70-C2D2E8E55974}" srcOrd="2" destOrd="0" parTransId="{DE3CE7F0-DE4E-4911-B56D-C7D96BC47ACE}" sibTransId="{F14352E3-CEDE-41CE-A0FC-CC18B807E74C}"/>
    <dgm:cxn modelId="{707DAE2E-3347-4F83-9AFB-50746974BAFB}" type="presOf" srcId="{04033632-876B-4C68-A2D9-0B6B6BC70DA9}" destId="{B24ACD1E-51C1-4FFD-97E7-2D9C4738B136}" srcOrd="0" destOrd="0" presId="urn:microsoft.com/office/officeart/2005/8/layout/process2"/>
    <dgm:cxn modelId="{09A5FAD8-B044-47F7-BEC4-1BED6C41A124}" type="presOf" srcId="{611D0890-DB84-4DAD-B811-999458272A42}" destId="{5C72BA2B-E474-4E1C-AE7B-6FB028158B37}" srcOrd="1" destOrd="0" presId="urn:microsoft.com/office/officeart/2005/8/layout/process2"/>
    <dgm:cxn modelId="{F5D3EA4E-658F-4936-8B4A-15AC42C7F73E}" type="presOf" srcId="{F14352E3-CEDE-41CE-A0FC-CC18B807E74C}" destId="{DA9A8A1D-8984-4CE9-BC2D-5BB87E1E3FE1}" srcOrd="1" destOrd="0" presId="urn:microsoft.com/office/officeart/2005/8/layout/process2"/>
    <dgm:cxn modelId="{ECB26605-0152-4D03-B436-3C6A88778CC2}" type="presOf" srcId="{82BEC652-326E-43F2-B0B2-7664F1F1B62C}" destId="{281B8FD7-8079-48FE-A399-528590345AA5}" srcOrd="1" destOrd="0" presId="urn:microsoft.com/office/officeart/2005/8/layout/process2"/>
    <dgm:cxn modelId="{C81F57DF-774F-4CEB-91B6-08A2D72F6273}" type="presOf" srcId="{611D0890-DB84-4DAD-B811-999458272A42}" destId="{3E5ECE90-9827-4199-890D-F014C5CE79D9}" srcOrd="0" destOrd="0" presId="urn:microsoft.com/office/officeart/2005/8/layout/process2"/>
    <dgm:cxn modelId="{F866D54B-C356-4015-8185-F1327221C025}" type="presOf" srcId="{D901F938-C632-4FCE-BF70-C2D2E8E55974}" destId="{AED8FBC5-ABB2-48BC-B1CB-AEFE4A1C949A}" srcOrd="0" destOrd="0" presId="urn:microsoft.com/office/officeart/2005/8/layout/process2"/>
    <dgm:cxn modelId="{F8BECDFC-5324-47BE-A119-B35A48833B2D}" type="presOf" srcId="{F14352E3-CEDE-41CE-A0FC-CC18B807E74C}" destId="{87D74C4F-20F3-4E42-BB5B-003743F1F8E7}" srcOrd="0" destOrd="0" presId="urn:microsoft.com/office/officeart/2005/8/layout/process2"/>
    <dgm:cxn modelId="{A485312A-87DE-40AC-9C74-5DB1CA6FDBF2}" type="presOf" srcId="{4B449ABA-003B-4E53-8240-4E9E7A532F78}" destId="{1A6851FF-EBC9-4D3C-AA36-5D7F6FD53F42}" srcOrd="0" destOrd="0" presId="urn:microsoft.com/office/officeart/2005/8/layout/process2"/>
    <dgm:cxn modelId="{04509897-FCB5-4B94-886A-9E57C93BE614}" type="presOf" srcId="{82BEC652-326E-43F2-B0B2-7664F1F1B62C}" destId="{B9B867CD-F540-4961-AAE6-1EDF43344B3A}" srcOrd="0" destOrd="0" presId="urn:microsoft.com/office/officeart/2005/8/layout/process2"/>
    <dgm:cxn modelId="{E10CEBFA-B0FA-4D96-9FDB-5DF5736399A4}" type="presOf" srcId="{DBD36303-60A6-4B8F-8CD5-5BBD3B4BC0EB}" destId="{C1716035-6EE5-456A-830D-AFC288FA7C65}" srcOrd="0" destOrd="0" presId="urn:microsoft.com/office/officeart/2005/8/layout/process2"/>
    <dgm:cxn modelId="{63CD7F9F-D7CF-45F5-8E90-ED505B35D573}" type="presOf" srcId="{C7DC8500-BDDC-489F-A5E9-6FD75CA4CBC0}" destId="{B677EFD0-49A4-427F-852E-79480417E250}" srcOrd="1" destOrd="0" presId="urn:microsoft.com/office/officeart/2005/8/layout/process2"/>
    <dgm:cxn modelId="{F8F21682-88EB-4960-8921-526D0D79F21E}" type="presOf" srcId="{83665968-7B6F-48D9-AEB7-EFB08A179254}" destId="{59278258-BD9E-4DFE-BF2A-DDE8262507CA}" srcOrd="1" destOrd="0" presId="urn:microsoft.com/office/officeart/2005/8/layout/process2"/>
    <dgm:cxn modelId="{9549B8B9-6BE7-4FA5-819F-48B2F669576A}" type="presOf" srcId="{75A578C7-2445-4C43-A6DF-D9CD6BF041BB}" destId="{6325F01B-2876-4A07-9E37-AF7E45813684}" srcOrd="0" destOrd="0" presId="urn:microsoft.com/office/officeart/2005/8/layout/process2"/>
    <dgm:cxn modelId="{D1710B1F-B712-421E-BB20-BA78681E2794}" srcId="{04033632-876B-4C68-A2D9-0B6B6BC70DA9}" destId="{75A578C7-2445-4C43-A6DF-D9CD6BF041BB}" srcOrd="3" destOrd="0" parTransId="{F268A49D-3833-4B7C-9C65-053996A5AE2F}" sibTransId="{83665968-7B6F-48D9-AEB7-EFB08A179254}"/>
    <dgm:cxn modelId="{D3F70050-0E58-4853-91BF-FDD3DDB0417E}" type="presOf" srcId="{F08DF635-BD8E-478D-9145-9B5D95C654E8}" destId="{4AEB4737-D548-49F5-B4A9-893DB7C6764E}" srcOrd="0" destOrd="0" presId="urn:microsoft.com/office/officeart/2005/8/layout/process2"/>
    <dgm:cxn modelId="{363B9096-B9DC-47BA-BFD0-39C644448DE1}" srcId="{04033632-876B-4C68-A2D9-0B6B6BC70DA9}" destId="{F08DF635-BD8E-478D-9145-9B5D95C654E8}" srcOrd="5" destOrd="0" parTransId="{12848D93-C24C-4413-9CC8-9EA12264432A}" sibTransId="{4E5AF115-6362-4F27-BE0B-16AE8FADA4F4}"/>
    <dgm:cxn modelId="{B1FF2B37-8538-45D5-B7D6-8AA24831B8BD}" srcId="{04033632-876B-4C68-A2D9-0B6B6BC70DA9}" destId="{3542082F-33E6-40BE-808B-C895179F5E1F}" srcOrd="4" destOrd="0" parTransId="{4B426AC1-E5C9-4EC5-B9B5-FECA1E420FCC}" sibTransId="{C7DC8500-BDDC-489F-A5E9-6FD75CA4CBC0}"/>
    <dgm:cxn modelId="{B6924831-8C45-4E93-A205-BA9BFD234D88}" type="presOf" srcId="{83665968-7B6F-48D9-AEB7-EFB08A179254}" destId="{1715B162-F734-479E-B07E-0FEDE1CAEBFF}" srcOrd="0" destOrd="0" presId="urn:microsoft.com/office/officeart/2005/8/layout/process2"/>
    <dgm:cxn modelId="{27F210BD-B9CD-4F72-8246-F1177C1D7215}" srcId="{04033632-876B-4C68-A2D9-0B6B6BC70DA9}" destId="{4B449ABA-003B-4E53-8240-4E9E7A532F78}" srcOrd="0" destOrd="0" parTransId="{ACC1BBF1-B789-4C50-A7C4-C90B6BA0ACA9}" sibTransId="{82BEC652-326E-43F2-B0B2-7664F1F1B62C}"/>
    <dgm:cxn modelId="{E5453BCD-3F41-4CA7-96F9-3DD03090E12B}" type="presParOf" srcId="{B24ACD1E-51C1-4FFD-97E7-2D9C4738B136}" destId="{1A6851FF-EBC9-4D3C-AA36-5D7F6FD53F42}" srcOrd="0" destOrd="0" presId="urn:microsoft.com/office/officeart/2005/8/layout/process2"/>
    <dgm:cxn modelId="{68FEB427-67E8-4726-8622-8CDEB1CC162A}" type="presParOf" srcId="{B24ACD1E-51C1-4FFD-97E7-2D9C4738B136}" destId="{B9B867CD-F540-4961-AAE6-1EDF43344B3A}" srcOrd="1" destOrd="0" presId="urn:microsoft.com/office/officeart/2005/8/layout/process2"/>
    <dgm:cxn modelId="{47F0FA7E-6479-46EA-9E20-D11EE1F54E8C}" type="presParOf" srcId="{B9B867CD-F540-4961-AAE6-1EDF43344B3A}" destId="{281B8FD7-8079-48FE-A399-528590345AA5}" srcOrd="0" destOrd="0" presId="urn:microsoft.com/office/officeart/2005/8/layout/process2"/>
    <dgm:cxn modelId="{736849BE-9BB8-45AD-A707-E9BAD2819F20}" type="presParOf" srcId="{B24ACD1E-51C1-4FFD-97E7-2D9C4738B136}" destId="{C1716035-6EE5-456A-830D-AFC288FA7C65}" srcOrd="2" destOrd="0" presId="urn:microsoft.com/office/officeart/2005/8/layout/process2"/>
    <dgm:cxn modelId="{0E8A3AAA-CFC8-4255-8042-39C41D9B214A}" type="presParOf" srcId="{B24ACD1E-51C1-4FFD-97E7-2D9C4738B136}" destId="{3E5ECE90-9827-4199-890D-F014C5CE79D9}" srcOrd="3" destOrd="0" presId="urn:microsoft.com/office/officeart/2005/8/layout/process2"/>
    <dgm:cxn modelId="{FECEF542-6992-4E5D-B32F-EAEAC8889FD6}" type="presParOf" srcId="{3E5ECE90-9827-4199-890D-F014C5CE79D9}" destId="{5C72BA2B-E474-4E1C-AE7B-6FB028158B37}" srcOrd="0" destOrd="0" presId="urn:microsoft.com/office/officeart/2005/8/layout/process2"/>
    <dgm:cxn modelId="{67AA6EED-903B-419E-9A95-8A5D3A6393B0}" type="presParOf" srcId="{B24ACD1E-51C1-4FFD-97E7-2D9C4738B136}" destId="{AED8FBC5-ABB2-48BC-B1CB-AEFE4A1C949A}" srcOrd="4" destOrd="0" presId="urn:microsoft.com/office/officeart/2005/8/layout/process2"/>
    <dgm:cxn modelId="{C56A6D8A-F40A-4813-B2E9-ADC46F347274}" type="presParOf" srcId="{B24ACD1E-51C1-4FFD-97E7-2D9C4738B136}" destId="{87D74C4F-20F3-4E42-BB5B-003743F1F8E7}" srcOrd="5" destOrd="0" presId="urn:microsoft.com/office/officeart/2005/8/layout/process2"/>
    <dgm:cxn modelId="{027D440A-1027-4A95-8657-3B0305514E1A}" type="presParOf" srcId="{87D74C4F-20F3-4E42-BB5B-003743F1F8E7}" destId="{DA9A8A1D-8984-4CE9-BC2D-5BB87E1E3FE1}" srcOrd="0" destOrd="0" presId="urn:microsoft.com/office/officeart/2005/8/layout/process2"/>
    <dgm:cxn modelId="{4230FA4C-90DE-4044-B7AB-EEAE80948A9F}" type="presParOf" srcId="{B24ACD1E-51C1-4FFD-97E7-2D9C4738B136}" destId="{6325F01B-2876-4A07-9E37-AF7E45813684}" srcOrd="6" destOrd="0" presId="urn:microsoft.com/office/officeart/2005/8/layout/process2"/>
    <dgm:cxn modelId="{F4168784-6742-425E-A607-5A0C66F54EEF}" type="presParOf" srcId="{B24ACD1E-51C1-4FFD-97E7-2D9C4738B136}" destId="{1715B162-F734-479E-B07E-0FEDE1CAEBFF}" srcOrd="7" destOrd="0" presId="urn:microsoft.com/office/officeart/2005/8/layout/process2"/>
    <dgm:cxn modelId="{1B6F9036-8B1A-4B6F-8311-CDCC77A4E219}" type="presParOf" srcId="{1715B162-F734-479E-B07E-0FEDE1CAEBFF}" destId="{59278258-BD9E-4DFE-BF2A-DDE8262507CA}" srcOrd="0" destOrd="0" presId="urn:microsoft.com/office/officeart/2005/8/layout/process2"/>
    <dgm:cxn modelId="{C3752577-74A8-499C-9F55-1657AD426BA0}" type="presParOf" srcId="{B24ACD1E-51C1-4FFD-97E7-2D9C4738B136}" destId="{AB5A6F02-2B84-41CB-BEAF-FBDB89868DB0}" srcOrd="8" destOrd="0" presId="urn:microsoft.com/office/officeart/2005/8/layout/process2"/>
    <dgm:cxn modelId="{FB6E3D89-5B21-4771-8E91-56CD1830A555}" type="presParOf" srcId="{B24ACD1E-51C1-4FFD-97E7-2D9C4738B136}" destId="{68B55A6C-6F73-4F4F-BE46-6CFB8CAC8342}" srcOrd="9" destOrd="0" presId="urn:microsoft.com/office/officeart/2005/8/layout/process2"/>
    <dgm:cxn modelId="{C0D97E26-3BFD-43F0-9824-F5FD87F2BE52}" type="presParOf" srcId="{68B55A6C-6F73-4F4F-BE46-6CFB8CAC8342}" destId="{B677EFD0-49A4-427F-852E-79480417E250}" srcOrd="0" destOrd="0" presId="urn:microsoft.com/office/officeart/2005/8/layout/process2"/>
    <dgm:cxn modelId="{FF91AA03-655A-45B5-BD22-E9F0F9DB75ED}" type="presParOf" srcId="{B24ACD1E-51C1-4FFD-97E7-2D9C4738B136}" destId="{4AEB4737-D548-49F5-B4A9-893DB7C6764E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4033632-876B-4C68-A2D9-0B6B6BC70DA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B449ABA-003B-4E53-8240-4E9E7A532F78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contatore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C1BBF1-B789-4C50-A7C4-C90B6BA0ACA9}" type="parTrans" cxnId="{27F210BD-B9CD-4F72-8246-F1177C1D7215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BEC652-326E-43F2-B0B2-7664F1F1B62C}" type="sibTrans" cxnId="{27F210BD-B9CD-4F72-8246-F1177C1D7215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01F938-C632-4FCE-BF70-C2D2E8E55974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contatore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</a:t>
          </a:r>
          <a:r>
            <a:rPr lang="it-IT" b="1" dirty="0" err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contatore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+ 1 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3CE7F0-DE4E-4911-B56D-C7D96BC47ACE}" type="parTrans" cxnId="{DC03A1BF-FD2F-4859-B29F-F7D0C5FF4AFE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4352E3-CEDE-41CE-A0FC-CC18B807E74C}" type="sibTrans" cxnId="{DC03A1BF-FD2F-4859-B29F-F7D0C5FF4AFE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A578C7-2445-4C43-A6DF-D9CD6BF041BB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contatore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</a:t>
          </a:r>
          <a:r>
            <a:rPr lang="it-IT" b="1" dirty="0" err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contatore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+ 1 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68A49D-3833-4B7C-9C65-053996A5AE2F}" type="parTrans" cxnId="{D1710B1F-B712-421E-BB20-BA78681E2794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665968-7B6F-48D9-AEB7-EFB08A179254}" type="sibTrans" cxnId="{D1710B1F-B712-421E-BB20-BA78681E2794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8DF635-BD8E-478D-9145-9B5D95C654E8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contatore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</a:t>
          </a:r>
          <a:r>
            <a:rPr lang="it-IT" b="1" dirty="0" err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contatore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+ 1 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848D93-C24C-4413-9CC8-9EA12264432A}" type="parTrans" cxnId="{363B9096-B9DC-47BA-BFD0-39C644448DE1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5AF115-6362-4F27-BE0B-16AE8FADA4F4}" type="sibTrans" cxnId="{363B9096-B9DC-47BA-BFD0-39C644448DE1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2082F-33E6-40BE-808B-C895179F5E1F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contatore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</a:t>
          </a:r>
          <a:r>
            <a:rPr lang="it-IT" b="1" dirty="0" err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contatore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+ 1 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426AC1-E5C9-4EC5-B9B5-FECA1E420FCC}" type="parTrans" cxnId="{B1FF2B37-8538-45D5-B7D6-8AA24831B8BD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DC8500-BDDC-489F-A5E9-6FD75CA4CBC0}" type="sibTrans" cxnId="{B1FF2B37-8538-45D5-B7D6-8AA24831B8BD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D36303-60A6-4B8F-8CD5-5BBD3B4BC0EB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contatore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</a:t>
          </a:r>
          <a:r>
            <a:rPr lang="it-IT" b="1" dirty="0" err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contatore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+ 1 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17D6D0-9FE9-40E0-9547-39CA1DF6E1F3}" type="parTrans" cxnId="{74059B1F-65D5-4E2A-B8B3-2DAC92B26E8B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1D0890-DB84-4DAD-B811-999458272A42}" type="sibTrans" cxnId="{74059B1F-65D5-4E2A-B8B3-2DAC92B26E8B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4ACD1E-51C1-4FFD-97E7-2D9C4738B136}" type="pres">
      <dgm:prSet presAssocID="{04033632-876B-4C68-A2D9-0B6B6BC70DA9}" presName="linearFlow" presStyleCnt="0">
        <dgm:presLayoutVars>
          <dgm:resizeHandles val="exact"/>
        </dgm:presLayoutVars>
      </dgm:prSet>
      <dgm:spPr/>
    </dgm:pt>
    <dgm:pt modelId="{1A6851FF-EBC9-4D3C-AA36-5D7F6FD53F42}" type="pres">
      <dgm:prSet presAssocID="{4B449ABA-003B-4E53-8240-4E9E7A532F78}" presName="node" presStyleLbl="node1" presStyleIdx="0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B867CD-F540-4961-AAE6-1EDF43344B3A}" type="pres">
      <dgm:prSet presAssocID="{82BEC652-326E-43F2-B0B2-7664F1F1B62C}" presName="sibTrans" presStyleLbl="sibTrans2D1" presStyleIdx="0" presStyleCnt="5"/>
      <dgm:spPr/>
      <dgm:t>
        <a:bodyPr/>
        <a:lstStyle/>
        <a:p>
          <a:endParaRPr lang="it-IT"/>
        </a:p>
      </dgm:t>
    </dgm:pt>
    <dgm:pt modelId="{281B8FD7-8079-48FE-A399-528590345AA5}" type="pres">
      <dgm:prSet presAssocID="{82BEC652-326E-43F2-B0B2-7664F1F1B62C}" presName="connectorText" presStyleLbl="sibTrans2D1" presStyleIdx="0" presStyleCnt="5"/>
      <dgm:spPr/>
      <dgm:t>
        <a:bodyPr/>
        <a:lstStyle/>
        <a:p>
          <a:endParaRPr lang="it-IT"/>
        </a:p>
      </dgm:t>
    </dgm:pt>
    <dgm:pt modelId="{C1716035-6EE5-456A-830D-AFC288FA7C65}" type="pres">
      <dgm:prSet presAssocID="{DBD36303-60A6-4B8F-8CD5-5BBD3B4BC0EB}" presName="node" presStyleLbl="node1" presStyleIdx="1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5ECE90-9827-4199-890D-F014C5CE79D9}" type="pres">
      <dgm:prSet presAssocID="{611D0890-DB84-4DAD-B811-999458272A42}" presName="sibTrans" presStyleLbl="sibTrans2D1" presStyleIdx="1" presStyleCnt="5"/>
      <dgm:spPr/>
      <dgm:t>
        <a:bodyPr/>
        <a:lstStyle/>
        <a:p>
          <a:endParaRPr lang="it-IT"/>
        </a:p>
      </dgm:t>
    </dgm:pt>
    <dgm:pt modelId="{5C72BA2B-E474-4E1C-AE7B-6FB028158B37}" type="pres">
      <dgm:prSet presAssocID="{611D0890-DB84-4DAD-B811-999458272A42}" presName="connectorText" presStyleLbl="sibTrans2D1" presStyleIdx="1" presStyleCnt="5"/>
      <dgm:spPr/>
      <dgm:t>
        <a:bodyPr/>
        <a:lstStyle/>
        <a:p>
          <a:endParaRPr lang="it-IT"/>
        </a:p>
      </dgm:t>
    </dgm:pt>
    <dgm:pt modelId="{AED8FBC5-ABB2-48BC-B1CB-AEFE4A1C949A}" type="pres">
      <dgm:prSet presAssocID="{D901F938-C632-4FCE-BF70-C2D2E8E55974}" presName="node" presStyleLbl="node1" presStyleIdx="2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D74C4F-20F3-4E42-BB5B-003743F1F8E7}" type="pres">
      <dgm:prSet presAssocID="{F14352E3-CEDE-41CE-A0FC-CC18B807E74C}" presName="sibTrans" presStyleLbl="sibTrans2D1" presStyleIdx="2" presStyleCnt="5"/>
      <dgm:spPr/>
      <dgm:t>
        <a:bodyPr/>
        <a:lstStyle/>
        <a:p>
          <a:endParaRPr lang="it-IT"/>
        </a:p>
      </dgm:t>
    </dgm:pt>
    <dgm:pt modelId="{DA9A8A1D-8984-4CE9-BC2D-5BB87E1E3FE1}" type="pres">
      <dgm:prSet presAssocID="{F14352E3-CEDE-41CE-A0FC-CC18B807E74C}" presName="connectorText" presStyleLbl="sibTrans2D1" presStyleIdx="2" presStyleCnt="5"/>
      <dgm:spPr/>
      <dgm:t>
        <a:bodyPr/>
        <a:lstStyle/>
        <a:p>
          <a:endParaRPr lang="it-IT"/>
        </a:p>
      </dgm:t>
    </dgm:pt>
    <dgm:pt modelId="{6325F01B-2876-4A07-9E37-AF7E45813684}" type="pres">
      <dgm:prSet presAssocID="{75A578C7-2445-4C43-A6DF-D9CD6BF041BB}" presName="node" presStyleLbl="node1" presStyleIdx="3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15B162-F734-479E-B07E-0FEDE1CAEBFF}" type="pres">
      <dgm:prSet presAssocID="{83665968-7B6F-48D9-AEB7-EFB08A179254}" presName="sibTrans" presStyleLbl="sibTrans2D1" presStyleIdx="3" presStyleCnt="5"/>
      <dgm:spPr/>
      <dgm:t>
        <a:bodyPr/>
        <a:lstStyle/>
        <a:p>
          <a:endParaRPr lang="it-IT"/>
        </a:p>
      </dgm:t>
    </dgm:pt>
    <dgm:pt modelId="{59278258-BD9E-4DFE-BF2A-DDE8262507CA}" type="pres">
      <dgm:prSet presAssocID="{83665968-7B6F-48D9-AEB7-EFB08A179254}" presName="connectorText" presStyleLbl="sibTrans2D1" presStyleIdx="3" presStyleCnt="5"/>
      <dgm:spPr/>
      <dgm:t>
        <a:bodyPr/>
        <a:lstStyle/>
        <a:p>
          <a:endParaRPr lang="it-IT"/>
        </a:p>
      </dgm:t>
    </dgm:pt>
    <dgm:pt modelId="{AB5A6F02-2B84-41CB-BEAF-FBDB89868DB0}" type="pres">
      <dgm:prSet presAssocID="{3542082F-33E6-40BE-808B-C895179F5E1F}" presName="node" presStyleLbl="node1" presStyleIdx="4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B55A6C-6F73-4F4F-BE46-6CFB8CAC8342}" type="pres">
      <dgm:prSet presAssocID="{C7DC8500-BDDC-489F-A5E9-6FD75CA4CBC0}" presName="sibTrans" presStyleLbl="sibTrans2D1" presStyleIdx="4" presStyleCnt="5"/>
      <dgm:spPr/>
      <dgm:t>
        <a:bodyPr/>
        <a:lstStyle/>
        <a:p>
          <a:endParaRPr lang="it-IT"/>
        </a:p>
      </dgm:t>
    </dgm:pt>
    <dgm:pt modelId="{B677EFD0-49A4-427F-852E-79480417E250}" type="pres">
      <dgm:prSet presAssocID="{C7DC8500-BDDC-489F-A5E9-6FD75CA4CBC0}" presName="connectorText" presStyleLbl="sibTrans2D1" presStyleIdx="4" presStyleCnt="5"/>
      <dgm:spPr/>
      <dgm:t>
        <a:bodyPr/>
        <a:lstStyle/>
        <a:p>
          <a:endParaRPr lang="it-IT"/>
        </a:p>
      </dgm:t>
    </dgm:pt>
    <dgm:pt modelId="{4AEB4737-D548-49F5-B4A9-893DB7C6764E}" type="pres">
      <dgm:prSet presAssocID="{F08DF635-BD8E-478D-9145-9B5D95C654E8}" presName="node" presStyleLbl="node1" presStyleIdx="5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8B49493-C04A-4FF0-BAA0-B141F9B0C0D8}" type="presOf" srcId="{82BEC652-326E-43F2-B0B2-7664F1F1B62C}" destId="{B9B867CD-F540-4961-AAE6-1EDF43344B3A}" srcOrd="0" destOrd="0" presId="urn:microsoft.com/office/officeart/2005/8/layout/process2"/>
    <dgm:cxn modelId="{74059B1F-65D5-4E2A-B8B3-2DAC92B26E8B}" srcId="{04033632-876B-4C68-A2D9-0B6B6BC70DA9}" destId="{DBD36303-60A6-4B8F-8CD5-5BBD3B4BC0EB}" srcOrd="1" destOrd="0" parTransId="{7417D6D0-9FE9-40E0-9547-39CA1DF6E1F3}" sibTransId="{611D0890-DB84-4DAD-B811-999458272A42}"/>
    <dgm:cxn modelId="{DC03A1BF-FD2F-4859-B29F-F7D0C5FF4AFE}" srcId="{04033632-876B-4C68-A2D9-0B6B6BC70DA9}" destId="{D901F938-C632-4FCE-BF70-C2D2E8E55974}" srcOrd="2" destOrd="0" parTransId="{DE3CE7F0-DE4E-4911-B56D-C7D96BC47ACE}" sibTransId="{F14352E3-CEDE-41CE-A0FC-CC18B807E74C}"/>
    <dgm:cxn modelId="{CBFD5CDC-A2AE-4A83-86B2-7FD230FD10B5}" type="presOf" srcId="{3542082F-33E6-40BE-808B-C895179F5E1F}" destId="{AB5A6F02-2B84-41CB-BEAF-FBDB89868DB0}" srcOrd="0" destOrd="0" presId="urn:microsoft.com/office/officeart/2005/8/layout/process2"/>
    <dgm:cxn modelId="{040354ED-9CF8-42EA-8CB9-B52E498C9E20}" type="presOf" srcId="{F08DF635-BD8E-478D-9145-9B5D95C654E8}" destId="{4AEB4737-D548-49F5-B4A9-893DB7C6764E}" srcOrd="0" destOrd="0" presId="urn:microsoft.com/office/officeart/2005/8/layout/process2"/>
    <dgm:cxn modelId="{973BFB30-D33C-4CF1-9A0B-682A788976D9}" type="presOf" srcId="{611D0890-DB84-4DAD-B811-999458272A42}" destId="{5C72BA2B-E474-4E1C-AE7B-6FB028158B37}" srcOrd="1" destOrd="0" presId="urn:microsoft.com/office/officeart/2005/8/layout/process2"/>
    <dgm:cxn modelId="{8CECB336-8E81-4DBE-AFB3-08115DBB9DCA}" type="presOf" srcId="{4B449ABA-003B-4E53-8240-4E9E7A532F78}" destId="{1A6851FF-EBC9-4D3C-AA36-5D7F6FD53F42}" srcOrd="0" destOrd="0" presId="urn:microsoft.com/office/officeart/2005/8/layout/process2"/>
    <dgm:cxn modelId="{2E6AA3A5-0AA3-47FF-BF29-84527A565A4C}" type="presOf" srcId="{C7DC8500-BDDC-489F-A5E9-6FD75CA4CBC0}" destId="{B677EFD0-49A4-427F-852E-79480417E250}" srcOrd="1" destOrd="0" presId="urn:microsoft.com/office/officeart/2005/8/layout/process2"/>
    <dgm:cxn modelId="{5D48DAD6-834D-4708-AA48-CB3D7510B294}" type="presOf" srcId="{75A578C7-2445-4C43-A6DF-D9CD6BF041BB}" destId="{6325F01B-2876-4A07-9E37-AF7E45813684}" srcOrd="0" destOrd="0" presId="urn:microsoft.com/office/officeart/2005/8/layout/process2"/>
    <dgm:cxn modelId="{A4B35AEE-4305-4E81-877C-441ACE0128E3}" type="presOf" srcId="{611D0890-DB84-4DAD-B811-999458272A42}" destId="{3E5ECE90-9827-4199-890D-F014C5CE79D9}" srcOrd="0" destOrd="0" presId="urn:microsoft.com/office/officeart/2005/8/layout/process2"/>
    <dgm:cxn modelId="{D926872E-D2E6-46A6-BF31-582C5831C545}" type="presOf" srcId="{83665968-7B6F-48D9-AEB7-EFB08A179254}" destId="{1715B162-F734-479E-B07E-0FEDE1CAEBFF}" srcOrd="0" destOrd="0" presId="urn:microsoft.com/office/officeart/2005/8/layout/process2"/>
    <dgm:cxn modelId="{FFCF5989-DB40-4C74-B814-35FA760FFA05}" type="presOf" srcId="{F14352E3-CEDE-41CE-A0FC-CC18B807E74C}" destId="{DA9A8A1D-8984-4CE9-BC2D-5BB87E1E3FE1}" srcOrd="1" destOrd="0" presId="urn:microsoft.com/office/officeart/2005/8/layout/process2"/>
    <dgm:cxn modelId="{22C7147A-9875-44FD-90F0-BF8F9FE97CDC}" type="presOf" srcId="{C7DC8500-BDDC-489F-A5E9-6FD75CA4CBC0}" destId="{68B55A6C-6F73-4F4F-BE46-6CFB8CAC8342}" srcOrd="0" destOrd="0" presId="urn:microsoft.com/office/officeart/2005/8/layout/process2"/>
    <dgm:cxn modelId="{0CA24D27-3D7D-47CB-BB1A-390D01900BEF}" type="presOf" srcId="{82BEC652-326E-43F2-B0B2-7664F1F1B62C}" destId="{281B8FD7-8079-48FE-A399-528590345AA5}" srcOrd="1" destOrd="0" presId="urn:microsoft.com/office/officeart/2005/8/layout/process2"/>
    <dgm:cxn modelId="{1F439614-F2AD-4ECB-B8EF-FBA65FC9F91E}" type="presOf" srcId="{04033632-876B-4C68-A2D9-0B6B6BC70DA9}" destId="{B24ACD1E-51C1-4FFD-97E7-2D9C4738B136}" srcOrd="0" destOrd="0" presId="urn:microsoft.com/office/officeart/2005/8/layout/process2"/>
    <dgm:cxn modelId="{D1710B1F-B712-421E-BB20-BA78681E2794}" srcId="{04033632-876B-4C68-A2D9-0B6B6BC70DA9}" destId="{75A578C7-2445-4C43-A6DF-D9CD6BF041BB}" srcOrd="3" destOrd="0" parTransId="{F268A49D-3833-4B7C-9C65-053996A5AE2F}" sibTransId="{83665968-7B6F-48D9-AEB7-EFB08A179254}"/>
    <dgm:cxn modelId="{237DE1D5-0B44-48D6-B67C-D06F5614477A}" type="presOf" srcId="{83665968-7B6F-48D9-AEB7-EFB08A179254}" destId="{59278258-BD9E-4DFE-BF2A-DDE8262507CA}" srcOrd="1" destOrd="0" presId="urn:microsoft.com/office/officeart/2005/8/layout/process2"/>
    <dgm:cxn modelId="{DE5AF453-5073-4B16-A2B3-7AC581316C89}" type="presOf" srcId="{D901F938-C632-4FCE-BF70-C2D2E8E55974}" destId="{AED8FBC5-ABB2-48BC-B1CB-AEFE4A1C949A}" srcOrd="0" destOrd="0" presId="urn:microsoft.com/office/officeart/2005/8/layout/process2"/>
    <dgm:cxn modelId="{5941630C-3771-464A-AF90-C06EA6C1B9A9}" type="presOf" srcId="{DBD36303-60A6-4B8F-8CD5-5BBD3B4BC0EB}" destId="{C1716035-6EE5-456A-830D-AFC288FA7C65}" srcOrd="0" destOrd="0" presId="urn:microsoft.com/office/officeart/2005/8/layout/process2"/>
    <dgm:cxn modelId="{363B9096-B9DC-47BA-BFD0-39C644448DE1}" srcId="{04033632-876B-4C68-A2D9-0B6B6BC70DA9}" destId="{F08DF635-BD8E-478D-9145-9B5D95C654E8}" srcOrd="5" destOrd="0" parTransId="{12848D93-C24C-4413-9CC8-9EA12264432A}" sibTransId="{4E5AF115-6362-4F27-BE0B-16AE8FADA4F4}"/>
    <dgm:cxn modelId="{4F323B6D-0AC1-426C-8C3F-6807BA3C7283}" type="presOf" srcId="{F14352E3-CEDE-41CE-A0FC-CC18B807E74C}" destId="{87D74C4F-20F3-4E42-BB5B-003743F1F8E7}" srcOrd="0" destOrd="0" presId="urn:microsoft.com/office/officeart/2005/8/layout/process2"/>
    <dgm:cxn modelId="{B1FF2B37-8538-45D5-B7D6-8AA24831B8BD}" srcId="{04033632-876B-4C68-A2D9-0B6B6BC70DA9}" destId="{3542082F-33E6-40BE-808B-C895179F5E1F}" srcOrd="4" destOrd="0" parTransId="{4B426AC1-E5C9-4EC5-B9B5-FECA1E420FCC}" sibTransId="{C7DC8500-BDDC-489F-A5E9-6FD75CA4CBC0}"/>
    <dgm:cxn modelId="{27F210BD-B9CD-4F72-8246-F1177C1D7215}" srcId="{04033632-876B-4C68-A2D9-0B6B6BC70DA9}" destId="{4B449ABA-003B-4E53-8240-4E9E7A532F78}" srcOrd="0" destOrd="0" parTransId="{ACC1BBF1-B789-4C50-A7C4-C90B6BA0ACA9}" sibTransId="{82BEC652-326E-43F2-B0B2-7664F1F1B62C}"/>
    <dgm:cxn modelId="{184E25CA-052C-4D54-8501-52DD4D3FDF73}" type="presParOf" srcId="{B24ACD1E-51C1-4FFD-97E7-2D9C4738B136}" destId="{1A6851FF-EBC9-4D3C-AA36-5D7F6FD53F42}" srcOrd="0" destOrd="0" presId="urn:microsoft.com/office/officeart/2005/8/layout/process2"/>
    <dgm:cxn modelId="{38F8D32C-FDA7-49D6-8304-C1686305AA2F}" type="presParOf" srcId="{B24ACD1E-51C1-4FFD-97E7-2D9C4738B136}" destId="{B9B867CD-F540-4961-AAE6-1EDF43344B3A}" srcOrd="1" destOrd="0" presId="urn:microsoft.com/office/officeart/2005/8/layout/process2"/>
    <dgm:cxn modelId="{50164948-CBE7-4AEC-8ABE-D3273AE21A40}" type="presParOf" srcId="{B9B867CD-F540-4961-AAE6-1EDF43344B3A}" destId="{281B8FD7-8079-48FE-A399-528590345AA5}" srcOrd="0" destOrd="0" presId="urn:microsoft.com/office/officeart/2005/8/layout/process2"/>
    <dgm:cxn modelId="{DAD46633-773E-4616-BBCB-6D4A32130497}" type="presParOf" srcId="{B24ACD1E-51C1-4FFD-97E7-2D9C4738B136}" destId="{C1716035-6EE5-456A-830D-AFC288FA7C65}" srcOrd="2" destOrd="0" presId="urn:microsoft.com/office/officeart/2005/8/layout/process2"/>
    <dgm:cxn modelId="{6FFDB466-B1D8-4D9F-8BE7-276E2AF3B79B}" type="presParOf" srcId="{B24ACD1E-51C1-4FFD-97E7-2D9C4738B136}" destId="{3E5ECE90-9827-4199-890D-F014C5CE79D9}" srcOrd="3" destOrd="0" presId="urn:microsoft.com/office/officeart/2005/8/layout/process2"/>
    <dgm:cxn modelId="{B24A4B22-2448-4F2B-8366-C29EB2AAF4BE}" type="presParOf" srcId="{3E5ECE90-9827-4199-890D-F014C5CE79D9}" destId="{5C72BA2B-E474-4E1C-AE7B-6FB028158B37}" srcOrd="0" destOrd="0" presId="urn:microsoft.com/office/officeart/2005/8/layout/process2"/>
    <dgm:cxn modelId="{F3D4BBCE-DC66-4D0C-A44E-3A7906A24197}" type="presParOf" srcId="{B24ACD1E-51C1-4FFD-97E7-2D9C4738B136}" destId="{AED8FBC5-ABB2-48BC-B1CB-AEFE4A1C949A}" srcOrd="4" destOrd="0" presId="urn:microsoft.com/office/officeart/2005/8/layout/process2"/>
    <dgm:cxn modelId="{0568D4EA-C66B-4602-B7B1-A3CE1F5D084F}" type="presParOf" srcId="{B24ACD1E-51C1-4FFD-97E7-2D9C4738B136}" destId="{87D74C4F-20F3-4E42-BB5B-003743F1F8E7}" srcOrd="5" destOrd="0" presId="urn:microsoft.com/office/officeart/2005/8/layout/process2"/>
    <dgm:cxn modelId="{629DD845-B17B-49EE-992B-04772291DAC2}" type="presParOf" srcId="{87D74C4F-20F3-4E42-BB5B-003743F1F8E7}" destId="{DA9A8A1D-8984-4CE9-BC2D-5BB87E1E3FE1}" srcOrd="0" destOrd="0" presId="urn:microsoft.com/office/officeart/2005/8/layout/process2"/>
    <dgm:cxn modelId="{D6DBAD8A-097A-4083-9571-4D2AA23B8D3F}" type="presParOf" srcId="{B24ACD1E-51C1-4FFD-97E7-2D9C4738B136}" destId="{6325F01B-2876-4A07-9E37-AF7E45813684}" srcOrd="6" destOrd="0" presId="urn:microsoft.com/office/officeart/2005/8/layout/process2"/>
    <dgm:cxn modelId="{0120077C-B05C-4966-BB3E-8AE20D1022C5}" type="presParOf" srcId="{B24ACD1E-51C1-4FFD-97E7-2D9C4738B136}" destId="{1715B162-F734-479E-B07E-0FEDE1CAEBFF}" srcOrd="7" destOrd="0" presId="urn:microsoft.com/office/officeart/2005/8/layout/process2"/>
    <dgm:cxn modelId="{E3BC113F-8278-4110-A541-CF20077C8539}" type="presParOf" srcId="{1715B162-F734-479E-B07E-0FEDE1CAEBFF}" destId="{59278258-BD9E-4DFE-BF2A-DDE8262507CA}" srcOrd="0" destOrd="0" presId="urn:microsoft.com/office/officeart/2005/8/layout/process2"/>
    <dgm:cxn modelId="{6586A090-505B-46F0-99A6-E18F01604ED7}" type="presParOf" srcId="{B24ACD1E-51C1-4FFD-97E7-2D9C4738B136}" destId="{AB5A6F02-2B84-41CB-BEAF-FBDB89868DB0}" srcOrd="8" destOrd="0" presId="urn:microsoft.com/office/officeart/2005/8/layout/process2"/>
    <dgm:cxn modelId="{281EAC2F-A1F8-4FFA-9651-D0BAB843AB53}" type="presParOf" srcId="{B24ACD1E-51C1-4FFD-97E7-2D9C4738B136}" destId="{68B55A6C-6F73-4F4F-BE46-6CFB8CAC8342}" srcOrd="9" destOrd="0" presId="urn:microsoft.com/office/officeart/2005/8/layout/process2"/>
    <dgm:cxn modelId="{A2B1284F-20A9-4FE0-BA9A-B8E1684657A2}" type="presParOf" srcId="{68B55A6C-6F73-4F4F-BE46-6CFB8CAC8342}" destId="{B677EFD0-49A4-427F-852E-79480417E250}" srcOrd="0" destOrd="0" presId="urn:microsoft.com/office/officeart/2005/8/layout/process2"/>
    <dgm:cxn modelId="{64772CBC-7D4E-46BA-BE4C-E7F7A5B78E5E}" type="presParOf" srcId="{B24ACD1E-51C1-4FFD-97E7-2D9C4738B136}" destId="{4AEB4737-D548-49F5-B4A9-893DB7C6764E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033632-876B-4C68-A2D9-0B6B6BC70DA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B449ABA-003B-4E53-8240-4E9E7A532F78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somma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0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C1BBF1-B789-4C50-A7C4-C90B6BA0ACA9}" type="parTrans" cxnId="{27F210BD-B9CD-4F72-8246-F1177C1D7215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BEC652-326E-43F2-B0B2-7664F1F1B62C}" type="sibTrans" cxnId="{27F210BD-B9CD-4F72-8246-F1177C1D7215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01F938-C632-4FCE-BF70-C2D2E8E55974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somma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</a:t>
          </a:r>
          <a:r>
            <a:rPr lang="it-IT" b="1" dirty="0" err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somma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 + buoi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3CE7F0-DE4E-4911-B56D-C7D96BC47ACE}" type="parTrans" cxnId="{DC03A1BF-FD2F-4859-B29F-F7D0C5FF4AFE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4352E3-CEDE-41CE-A0FC-CC18B807E74C}" type="sibTrans" cxnId="{DC03A1BF-FD2F-4859-B29F-F7D0C5FF4AFE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A578C7-2445-4C43-A6DF-D9CD6BF041BB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somma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</a:t>
          </a:r>
          <a:r>
            <a:rPr lang="it-IT" b="1" dirty="0" err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somma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 + capre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68A49D-3833-4B7C-9C65-053996A5AE2F}" type="parTrans" cxnId="{D1710B1F-B712-421E-BB20-BA78681E2794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665968-7B6F-48D9-AEB7-EFB08A179254}" type="sibTrans" cxnId="{D1710B1F-B712-421E-BB20-BA78681E2794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8DF635-BD8E-478D-9145-9B5D95C654E8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somma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</a:t>
          </a:r>
          <a:r>
            <a:rPr lang="it-IT" b="1" dirty="0" err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somma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 + emu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848D93-C24C-4413-9CC8-9EA12264432A}" type="parTrans" cxnId="{363B9096-B9DC-47BA-BFD0-39C644448DE1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5AF115-6362-4F27-BE0B-16AE8FADA4F4}" type="sibTrans" cxnId="{363B9096-B9DC-47BA-BFD0-39C644448DE1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2082F-33E6-40BE-808B-C895179F5E1F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somma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</a:t>
          </a:r>
          <a:r>
            <a:rPr lang="it-IT" b="1" dirty="0" err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somma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 + daini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426AC1-E5C9-4EC5-B9B5-FECA1E420FCC}" type="parTrans" cxnId="{B1FF2B37-8538-45D5-B7D6-8AA24831B8BD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DC8500-BDDC-489F-A5E9-6FD75CA4CBC0}" type="sibTrans" cxnId="{B1FF2B37-8538-45D5-B7D6-8AA24831B8BD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D36303-60A6-4B8F-8CD5-5BBD3B4BC0EB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somma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</a:t>
          </a:r>
          <a:r>
            <a:rPr lang="it-IT" b="1" dirty="0" err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somma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 agnelli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17D6D0-9FE9-40E0-9547-39CA1DF6E1F3}" type="parTrans" cxnId="{74059B1F-65D5-4E2A-B8B3-2DAC92B26E8B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1D0890-DB84-4DAD-B811-999458272A42}" type="sibTrans" cxnId="{74059B1F-65D5-4E2A-B8B3-2DAC92B26E8B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4ACD1E-51C1-4FFD-97E7-2D9C4738B136}" type="pres">
      <dgm:prSet presAssocID="{04033632-876B-4C68-A2D9-0B6B6BC70DA9}" presName="linearFlow" presStyleCnt="0">
        <dgm:presLayoutVars>
          <dgm:resizeHandles val="exact"/>
        </dgm:presLayoutVars>
      </dgm:prSet>
      <dgm:spPr/>
    </dgm:pt>
    <dgm:pt modelId="{1A6851FF-EBC9-4D3C-AA36-5D7F6FD53F42}" type="pres">
      <dgm:prSet presAssocID="{4B449ABA-003B-4E53-8240-4E9E7A532F78}" presName="node" presStyleLbl="node1" presStyleIdx="0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B867CD-F540-4961-AAE6-1EDF43344B3A}" type="pres">
      <dgm:prSet presAssocID="{82BEC652-326E-43F2-B0B2-7664F1F1B62C}" presName="sibTrans" presStyleLbl="sibTrans2D1" presStyleIdx="0" presStyleCnt="5"/>
      <dgm:spPr/>
      <dgm:t>
        <a:bodyPr/>
        <a:lstStyle/>
        <a:p>
          <a:endParaRPr lang="it-IT"/>
        </a:p>
      </dgm:t>
    </dgm:pt>
    <dgm:pt modelId="{281B8FD7-8079-48FE-A399-528590345AA5}" type="pres">
      <dgm:prSet presAssocID="{82BEC652-326E-43F2-B0B2-7664F1F1B62C}" presName="connectorText" presStyleLbl="sibTrans2D1" presStyleIdx="0" presStyleCnt="5"/>
      <dgm:spPr/>
      <dgm:t>
        <a:bodyPr/>
        <a:lstStyle/>
        <a:p>
          <a:endParaRPr lang="it-IT"/>
        </a:p>
      </dgm:t>
    </dgm:pt>
    <dgm:pt modelId="{C1716035-6EE5-456A-830D-AFC288FA7C65}" type="pres">
      <dgm:prSet presAssocID="{DBD36303-60A6-4B8F-8CD5-5BBD3B4BC0EB}" presName="node" presStyleLbl="node1" presStyleIdx="1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5ECE90-9827-4199-890D-F014C5CE79D9}" type="pres">
      <dgm:prSet presAssocID="{611D0890-DB84-4DAD-B811-999458272A42}" presName="sibTrans" presStyleLbl="sibTrans2D1" presStyleIdx="1" presStyleCnt="5"/>
      <dgm:spPr/>
      <dgm:t>
        <a:bodyPr/>
        <a:lstStyle/>
        <a:p>
          <a:endParaRPr lang="it-IT"/>
        </a:p>
      </dgm:t>
    </dgm:pt>
    <dgm:pt modelId="{5C72BA2B-E474-4E1C-AE7B-6FB028158B37}" type="pres">
      <dgm:prSet presAssocID="{611D0890-DB84-4DAD-B811-999458272A42}" presName="connectorText" presStyleLbl="sibTrans2D1" presStyleIdx="1" presStyleCnt="5"/>
      <dgm:spPr/>
      <dgm:t>
        <a:bodyPr/>
        <a:lstStyle/>
        <a:p>
          <a:endParaRPr lang="it-IT"/>
        </a:p>
      </dgm:t>
    </dgm:pt>
    <dgm:pt modelId="{AED8FBC5-ABB2-48BC-B1CB-AEFE4A1C949A}" type="pres">
      <dgm:prSet presAssocID="{D901F938-C632-4FCE-BF70-C2D2E8E55974}" presName="node" presStyleLbl="node1" presStyleIdx="2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D74C4F-20F3-4E42-BB5B-003743F1F8E7}" type="pres">
      <dgm:prSet presAssocID="{F14352E3-CEDE-41CE-A0FC-CC18B807E74C}" presName="sibTrans" presStyleLbl="sibTrans2D1" presStyleIdx="2" presStyleCnt="5"/>
      <dgm:spPr/>
      <dgm:t>
        <a:bodyPr/>
        <a:lstStyle/>
        <a:p>
          <a:endParaRPr lang="it-IT"/>
        </a:p>
      </dgm:t>
    </dgm:pt>
    <dgm:pt modelId="{DA9A8A1D-8984-4CE9-BC2D-5BB87E1E3FE1}" type="pres">
      <dgm:prSet presAssocID="{F14352E3-CEDE-41CE-A0FC-CC18B807E74C}" presName="connectorText" presStyleLbl="sibTrans2D1" presStyleIdx="2" presStyleCnt="5"/>
      <dgm:spPr/>
      <dgm:t>
        <a:bodyPr/>
        <a:lstStyle/>
        <a:p>
          <a:endParaRPr lang="it-IT"/>
        </a:p>
      </dgm:t>
    </dgm:pt>
    <dgm:pt modelId="{6325F01B-2876-4A07-9E37-AF7E45813684}" type="pres">
      <dgm:prSet presAssocID="{75A578C7-2445-4C43-A6DF-D9CD6BF041BB}" presName="node" presStyleLbl="node1" presStyleIdx="3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15B162-F734-479E-B07E-0FEDE1CAEBFF}" type="pres">
      <dgm:prSet presAssocID="{83665968-7B6F-48D9-AEB7-EFB08A179254}" presName="sibTrans" presStyleLbl="sibTrans2D1" presStyleIdx="3" presStyleCnt="5"/>
      <dgm:spPr/>
      <dgm:t>
        <a:bodyPr/>
        <a:lstStyle/>
        <a:p>
          <a:endParaRPr lang="it-IT"/>
        </a:p>
      </dgm:t>
    </dgm:pt>
    <dgm:pt modelId="{59278258-BD9E-4DFE-BF2A-DDE8262507CA}" type="pres">
      <dgm:prSet presAssocID="{83665968-7B6F-48D9-AEB7-EFB08A179254}" presName="connectorText" presStyleLbl="sibTrans2D1" presStyleIdx="3" presStyleCnt="5"/>
      <dgm:spPr/>
      <dgm:t>
        <a:bodyPr/>
        <a:lstStyle/>
        <a:p>
          <a:endParaRPr lang="it-IT"/>
        </a:p>
      </dgm:t>
    </dgm:pt>
    <dgm:pt modelId="{AB5A6F02-2B84-41CB-BEAF-FBDB89868DB0}" type="pres">
      <dgm:prSet presAssocID="{3542082F-33E6-40BE-808B-C895179F5E1F}" presName="node" presStyleLbl="node1" presStyleIdx="4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B55A6C-6F73-4F4F-BE46-6CFB8CAC8342}" type="pres">
      <dgm:prSet presAssocID="{C7DC8500-BDDC-489F-A5E9-6FD75CA4CBC0}" presName="sibTrans" presStyleLbl="sibTrans2D1" presStyleIdx="4" presStyleCnt="5"/>
      <dgm:spPr/>
      <dgm:t>
        <a:bodyPr/>
        <a:lstStyle/>
        <a:p>
          <a:endParaRPr lang="it-IT"/>
        </a:p>
      </dgm:t>
    </dgm:pt>
    <dgm:pt modelId="{B677EFD0-49A4-427F-852E-79480417E250}" type="pres">
      <dgm:prSet presAssocID="{C7DC8500-BDDC-489F-A5E9-6FD75CA4CBC0}" presName="connectorText" presStyleLbl="sibTrans2D1" presStyleIdx="4" presStyleCnt="5"/>
      <dgm:spPr/>
      <dgm:t>
        <a:bodyPr/>
        <a:lstStyle/>
        <a:p>
          <a:endParaRPr lang="it-IT"/>
        </a:p>
      </dgm:t>
    </dgm:pt>
    <dgm:pt modelId="{4AEB4737-D548-49F5-B4A9-893DB7C6764E}" type="pres">
      <dgm:prSet presAssocID="{F08DF635-BD8E-478D-9145-9B5D95C654E8}" presName="node" presStyleLbl="node1" presStyleIdx="5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5F0FE77-B624-481A-864E-2F2D9D989554}" type="presOf" srcId="{DBD36303-60A6-4B8F-8CD5-5BBD3B4BC0EB}" destId="{C1716035-6EE5-456A-830D-AFC288FA7C65}" srcOrd="0" destOrd="0" presId="urn:microsoft.com/office/officeart/2005/8/layout/process2"/>
    <dgm:cxn modelId="{976CF2CE-1FF7-4A68-B315-F396CA3CD63B}" type="presOf" srcId="{611D0890-DB84-4DAD-B811-999458272A42}" destId="{5C72BA2B-E474-4E1C-AE7B-6FB028158B37}" srcOrd="1" destOrd="0" presId="urn:microsoft.com/office/officeart/2005/8/layout/process2"/>
    <dgm:cxn modelId="{E1341880-3B32-4D00-8252-55CAF7A78345}" type="presOf" srcId="{F08DF635-BD8E-478D-9145-9B5D95C654E8}" destId="{4AEB4737-D548-49F5-B4A9-893DB7C6764E}" srcOrd="0" destOrd="0" presId="urn:microsoft.com/office/officeart/2005/8/layout/process2"/>
    <dgm:cxn modelId="{B1FF2B37-8538-45D5-B7D6-8AA24831B8BD}" srcId="{04033632-876B-4C68-A2D9-0B6B6BC70DA9}" destId="{3542082F-33E6-40BE-808B-C895179F5E1F}" srcOrd="4" destOrd="0" parTransId="{4B426AC1-E5C9-4EC5-B9B5-FECA1E420FCC}" sibTransId="{C7DC8500-BDDC-489F-A5E9-6FD75CA4CBC0}"/>
    <dgm:cxn modelId="{D1710B1F-B712-421E-BB20-BA78681E2794}" srcId="{04033632-876B-4C68-A2D9-0B6B6BC70DA9}" destId="{75A578C7-2445-4C43-A6DF-D9CD6BF041BB}" srcOrd="3" destOrd="0" parTransId="{F268A49D-3833-4B7C-9C65-053996A5AE2F}" sibTransId="{83665968-7B6F-48D9-AEB7-EFB08A179254}"/>
    <dgm:cxn modelId="{383286A1-838C-49B4-866E-72A424098387}" type="presOf" srcId="{F14352E3-CEDE-41CE-A0FC-CC18B807E74C}" destId="{DA9A8A1D-8984-4CE9-BC2D-5BB87E1E3FE1}" srcOrd="1" destOrd="0" presId="urn:microsoft.com/office/officeart/2005/8/layout/process2"/>
    <dgm:cxn modelId="{37961CC3-5A02-4014-98D0-D352108F8A0A}" type="presOf" srcId="{82BEC652-326E-43F2-B0B2-7664F1F1B62C}" destId="{281B8FD7-8079-48FE-A399-528590345AA5}" srcOrd="1" destOrd="0" presId="urn:microsoft.com/office/officeart/2005/8/layout/process2"/>
    <dgm:cxn modelId="{363B9096-B9DC-47BA-BFD0-39C644448DE1}" srcId="{04033632-876B-4C68-A2D9-0B6B6BC70DA9}" destId="{F08DF635-BD8E-478D-9145-9B5D95C654E8}" srcOrd="5" destOrd="0" parTransId="{12848D93-C24C-4413-9CC8-9EA12264432A}" sibTransId="{4E5AF115-6362-4F27-BE0B-16AE8FADA4F4}"/>
    <dgm:cxn modelId="{5E50C2D0-3AB0-484E-9206-9127CF10918E}" type="presOf" srcId="{F14352E3-CEDE-41CE-A0FC-CC18B807E74C}" destId="{87D74C4F-20F3-4E42-BB5B-003743F1F8E7}" srcOrd="0" destOrd="0" presId="urn:microsoft.com/office/officeart/2005/8/layout/process2"/>
    <dgm:cxn modelId="{3C7634F8-DC6E-438B-95FD-A14A7DC74879}" type="presOf" srcId="{D901F938-C632-4FCE-BF70-C2D2E8E55974}" destId="{AED8FBC5-ABB2-48BC-B1CB-AEFE4A1C949A}" srcOrd="0" destOrd="0" presId="urn:microsoft.com/office/officeart/2005/8/layout/process2"/>
    <dgm:cxn modelId="{27F210BD-B9CD-4F72-8246-F1177C1D7215}" srcId="{04033632-876B-4C68-A2D9-0B6B6BC70DA9}" destId="{4B449ABA-003B-4E53-8240-4E9E7A532F78}" srcOrd="0" destOrd="0" parTransId="{ACC1BBF1-B789-4C50-A7C4-C90B6BA0ACA9}" sibTransId="{82BEC652-326E-43F2-B0B2-7664F1F1B62C}"/>
    <dgm:cxn modelId="{20399349-B694-47B0-B359-50AA93600C12}" type="presOf" srcId="{611D0890-DB84-4DAD-B811-999458272A42}" destId="{3E5ECE90-9827-4199-890D-F014C5CE79D9}" srcOrd="0" destOrd="0" presId="urn:microsoft.com/office/officeart/2005/8/layout/process2"/>
    <dgm:cxn modelId="{ED0903E5-2EF7-48B9-8A01-713E70C97581}" type="presOf" srcId="{C7DC8500-BDDC-489F-A5E9-6FD75CA4CBC0}" destId="{B677EFD0-49A4-427F-852E-79480417E250}" srcOrd="1" destOrd="0" presId="urn:microsoft.com/office/officeart/2005/8/layout/process2"/>
    <dgm:cxn modelId="{A3B35B18-B3DA-47D2-B108-90CDFF1C65CE}" type="presOf" srcId="{82BEC652-326E-43F2-B0B2-7664F1F1B62C}" destId="{B9B867CD-F540-4961-AAE6-1EDF43344B3A}" srcOrd="0" destOrd="0" presId="urn:microsoft.com/office/officeart/2005/8/layout/process2"/>
    <dgm:cxn modelId="{C11E424B-645B-413E-A99B-3A3592C2E599}" type="presOf" srcId="{04033632-876B-4C68-A2D9-0B6B6BC70DA9}" destId="{B24ACD1E-51C1-4FFD-97E7-2D9C4738B136}" srcOrd="0" destOrd="0" presId="urn:microsoft.com/office/officeart/2005/8/layout/process2"/>
    <dgm:cxn modelId="{71FE84DC-6CAD-4122-830E-7910EFE6A1BE}" type="presOf" srcId="{83665968-7B6F-48D9-AEB7-EFB08A179254}" destId="{1715B162-F734-479E-B07E-0FEDE1CAEBFF}" srcOrd="0" destOrd="0" presId="urn:microsoft.com/office/officeart/2005/8/layout/process2"/>
    <dgm:cxn modelId="{9489D4B7-26E5-4CE4-BE4E-5266D059C639}" type="presOf" srcId="{83665968-7B6F-48D9-AEB7-EFB08A179254}" destId="{59278258-BD9E-4DFE-BF2A-DDE8262507CA}" srcOrd="1" destOrd="0" presId="urn:microsoft.com/office/officeart/2005/8/layout/process2"/>
    <dgm:cxn modelId="{C3ED1D15-1CF9-4D26-B1B9-815C34385547}" type="presOf" srcId="{75A578C7-2445-4C43-A6DF-D9CD6BF041BB}" destId="{6325F01B-2876-4A07-9E37-AF7E45813684}" srcOrd="0" destOrd="0" presId="urn:microsoft.com/office/officeart/2005/8/layout/process2"/>
    <dgm:cxn modelId="{D3A369E0-BE36-4532-8828-2CB825F702BE}" type="presOf" srcId="{C7DC8500-BDDC-489F-A5E9-6FD75CA4CBC0}" destId="{68B55A6C-6F73-4F4F-BE46-6CFB8CAC8342}" srcOrd="0" destOrd="0" presId="urn:microsoft.com/office/officeart/2005/8/layout/process2"/>
    <dgm:cxn modelId="{DC03A1BF-FD2F-4859-B29F-F7D0C5FF4AFE}" srcId="{04033632-876B-4C68-A2D9-0B6B6BC70DA9}" destId="{D901F938-C632-4FCE-BF70-C2D2E8E55974}" srcOrd="2" destOrd="0" parTransId="{DE3CE7F0-DE4E-4911-B56D-C7D96BC47ACE}" sibTransId="{F14352E3-CEDE-41CE-A0FC-CC18B807E74C}"/>
    <dgm:cxn modelId="{394F3301-436D-4306-B4A6-668F29EB8AD6}" type="presOf" srcId="{4B449ABA-003B-4E53-8240-4E9E7A532F78}" destId="{1A6851FF-EBC9-4D3C-AA36-5D7F6FD53F42}" srcOrd="0" destOrd="0" presId="urn:microsoft.com/office/officeart/2005/8/layout/process2"/>
    <dgm:cxn modelId="{74059B1F-65D5-4E2A-B8B3-2DAC92B26E8B}" srcId="{04033632-876B-4C68-A2D9-0B6B6BC70DA9}" destId="{DBD36303-60A6-4B8F-8CD5-5BBD3B4BC0EB}" srcOrd="1" destOrd="0" parTransId="{7417D6D0-9FE9-40E0-9547-39CA1DF6E1F3}" sibTransId="{611D0890-DB84-4DAD-B811-999458272A42}"/>
    <dgm:cxn modelId="{FAF0A64C-90FA-4C26-928B-55FF0AF3A44B}" type="presOf" srcId="{3542082F-33E6-40BE-808B-C895179F5E1F}" destId="{AB5A6F02-2B84-41CB-BEAF-FBDB89868DB0}" srcOrd="0" destOrd="0" presId="urn:microsoft.com/office/officeart/2005/8/layout/process2"/>
    <dgm:cxn modelId="{F9ADFA22-4462-4C5C-9FA9-A7463EC4A333}" type="presParOf" srcId="{B24ACD1E-51C1-4FFD-97E7-2D9C4738B136}" destId="{1A6851FF-EBC9-4D3C-AA36-5D7F6FD53F42}" srcOrd="0" destOrd="0" presId="urn:microsoft.com/office/officeart/2005/8/layout/process2"/>
    <dgm:cxn modelId="{04328898-7448-456C-932D-943E8A875996}" type="presParOf" srcId="{B24ACD1E-51C1-4FFD-97E7-2D9C4738B136}" destId="{B9B867CD-F540-4961-AAE6-1EDF43344B3A}" srcOrd="1" destOrd="0" presId="urn:microsoft.com/office/officeart/2005/8/layout/process2"/>
    <dgm:cxn modelId="{6A6DD808-B34A-4FCC-A24D-D1641CDFF7B1}" type="presParOf" srcId="{B9B867CD-F540-4961-AAE6-1EDF43344B3A}" destId="{281B8FD7-8079-48FE-A399-528590345AA5}" srcOrd="0" destOrd="0" presId="urn:microsoft.com/office/officeart/2005/8/layout/process2"/>
    <dgm:cxn modelId="{3770BF99-13F7-46C2-A2D8-F5C46FC66264}" type="presParOf" srcId="{B24ACD1E-51C1-4FFD-97E7-2D9C4738B136}" destId="{C1716035-6EE5-456A-830D-AFC288FA7C65}" srcOrd="2" destOrd="0" presId="urn:microsoft.com/office/officeart/2005/8/layout/process2"/>
    <dgm:cxn modelId="{CADD5812-9796-4B2D-B249-49FB75C8CF34}" type="presParOf" srcId="{B24ACD1E-51C1-4FFD-97E7-2D9C4738B136}" destId="{3E5ECE90-9827-4199-890D-F014C5CE79D9}" srcOrd="3" destOrd="0" presId="urn:microsoft.com/office/officeart/2005/8/layout/process2"/>
    <dgm:cxn modelId="{131BCD2C-92B2-4E7F-82F4-77015BEF9BAF}" type="presParOf" srcId="{3E5ECE90-9827-4199-890D-F014C5CE79D9}" destId="{5C72BA2B-E474-4E1C-AE7B-6FB028158B37}" srcOrd="0" destOrd="0" presId="urn:microsoft.com/office/officeart/2005/8/layout/process2"/>
    <dgm:cxn modelId="{72D31E64-D3AF-4949-B766-D6B74512C78A}" type="presParOf" srcId="{B24ACD1E-51C1-4FFD-97E7-2D9C4738B136}" destId="{AED8FBC5-ABB2-48BC-B1CB-AEFE4A1C949A}" srcOrd="4" destOrd="0" presId="urn:microsoft.com/office/officeart/2005/8/layout/process2"/>
    <dgm:cxn modelId="{9F6C1039-6B23-4540-9B77-4C5521931C29}" type="presParOf" srcId="{B24ACD1E-51C1-4FFD-97E7-2D9C4738B136}" destId="{87D74C4F-20F3-4E42-BB5B-003743F1F8E7}" srcOrd="5" destOrd="0" presId="urn:microsoft.com/office/officeart/2005/8/layout/process2"/>
    <dgm:cxn modelId="{FC6FA5E4-681C-4463-94C0-A3C4F51F5114}" type="presParOf" srcId="{87D74C4F-20F3-4E42-BB5B-003743F1F8E7}" destId="{DA9A8A1D-8984-4CE9-BC2D-5BB87E1E3FE1}" srcOrd="0" destOrd="0" presId="urn:microsoft.com/office/officeart/2005/8/layout/process2"/>
    <dgm:cxn modelId="{3DB816E7-6430-4511-B4A0-D110F521F9CB}" type="presParOf" srcId="{B24ACD1E-51C1-4FFD-97E7-2D9C4738B136}" destId="{6325F01B-2876-4A07-9E37-AF7E45813684}" srcOrd="6" destOrd="0" presId="urn:microsoft.com/office/officeart/2005/8/layout/process2"/>
    <dgm:cxn modelId="{F7DFAD04-4448-4AE9-BB9D-F697D68109B2}" type="presParOf" srcId="{B24ACD1E-51C1-4FFD-97E7-2D9C4738B136}" destId="{1715B162-F734-479E-B07E-0FEDE1CAEBFF}" srcOrd="7" destOrd="0" presId="urn:microsoft.com/office/officeart/2005/8/layout/process2"/>
    <dgm:cxn modelId="{512BD01B-47D8-434F-94BC-3FC28A648AE6}" type="presParOf" srcId="{1715B162-F734-479E-B07E-0FEDE1CAEBFF}" destId="{59278258-BD9E-4DFE-BF2A-DDE8262507CA}" srcOrd="0" destOrd="0" presId="urn:microsoft.com/office/officeart/2005/8/layout/process2"/>
    <dgm:cxn modelId="{A50DB968-6639-41CA-8DE1-2812B7765C16}" type="presParOf" srcId="{B24ACD1E-51C1-4FFD-97E7-2D9C4738B136}" destId="{AB5A6F02-2B84-41CB-BEAF-FBDB89868DB0}" srcOrd="8" destOrd="0" presId="urn:microsoft.com/office/officeart/2005/8/layout/process2"/>
    <dgm:cxn modelId="{890C66E2-DC5B-4B22-8469-24C346562399}" type="presParOf" srcId="{B24ACD1E-51C1-4FFD-97E7-2D9C4738B136}" destId="{68B55A6C-6F73-4F4F-BE46-6CFB8CAC8342}" srcOrd="9" destOrd="0" presId="urn:microsoft.com/office/officeart/2005/8/layout/process2"/>
    <dgm:cxn modelId="{A0707E68-E043-4108-88C2-356CE69E7AF2}" type="presParOf" srcId="{68B55A6C-6F73-4F4F-BE46-6CFB8CAC8342}" destId="{B677EFD0-49A4-427F-852E-79480417E250}" srcOrd="0" destOrd="0" presId="urn:microsoft.com/office/officeart/2005/8/layout/process2"/>
    <dgm:cxn modelId="{E8F76533-43BD-4236-8F00-247DB4F4E94D}" type="presParOf" srcId="{B24ACD1E-51C1-4FFD-97E7-2D9C4738B136}" destId="{4AEB4737-D548-49F5-B4A9-893DB7C6764E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033632-876B-4C68-A2D9-0B6B6BC70DA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B449ABA-003B-4E53-8240-4E9E7A532F78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alfa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b="1" dirty="0" err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valoreInizialeA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C1BBF1-B789-4C50-A7C4-C90B6BA0ACA9}" type="parTrans" cxnId="{27F210BD-B9CD-4F72-8246-F1177C1D7215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BEC652-326E-43F2-B0B2-7664F1F1B62C}" type="sibTrans" cxnId="{27F210BD-B9CD-4F72-8246-F1177C1D7215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01F938-C632-4FCE-BF70-C2D2E8E55974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. . 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3CE7F0-DE4E-4911-B56D-C7D96BC47ACE}" type="parTrans" cxnId="{DC03A1BF-FD2F-4859-B29F-F7D0C5FF4AFE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4352E3-CEDE-41CE-A0FC-CC18B807E74C}" type="sibTrans" cxnId="{DC03A1BF-FD2F-4859-B29F-F7D0C5FF4AFE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A578C7-2445-4C43-A6DF-D9CD6BF041BB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appoggio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alfa 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68A49D-3833-4B7C-9C65-053996A5AE2F}" type="parTrans" cxnId="{D1710B1F-B712-421E-BB20-BA78681E2794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665968-7B6F-48D9-AEB7-EFB08A179254}" type="sibTrans" cxnId="{D1710B1F-B712-421E-BB20-BA78681E2794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8DF635-BD8E-478D-9145-9B5D95C654E8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alfa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appoggio 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848D93-C24C-4413-9CC8-9EA12264432A}" type="parTrans" cxnId="{363B9096-B9DC-47BA-BFD0-39C644448DE1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5AF115-6362-4F27-BE0B-16AE8FADA4F4}" type="sibTrans" cxnId="{363B9096-B9DC-47BA-BFD0-39C644448DE1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42082F-33E6-40BE-808B-C895179F5E1F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alfa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beta 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B426AC1-E5C9-4EC5-B9B5-FECA1E420FCC}" type="parTrans" cxnId="{B1FF2B37-8538-45D5-B7D6-8AA24831B8BD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DC8500-BDDC-489F-A5E9-6FD75CA4CBC0}" type="sibTrans" cxnId="{B1FF2B37-8538-45D5-B7D6-8AA24831B8BD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BD36303-60A6-4B8F-8CD5-5BBD3B4BC0EB}">
      <dgm:prSet phldrT="[Testo]"/>
      <dgm:spPr>
        <a:solidFill>
          <a:schemeClr val="accent3">
            <a:lumMod val="20000"/>
            <a:lumOff val="8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beta </a:t>
          </a:r>
          <a:r>
            <a:rPr lang="it-IT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itchFamily="2" charset="2"/>
            </a:rPr>
            <a:t> </a:t>
          </a:r>
          <a:r>
            <a:rPr lang="it-IT" b="1" dirty="0" err="1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valoreInizialeB</a:t>
          </a:r>
          <a:endParaRPr lang="it-IT" b="1" dirty="0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17D6D0-9FE9-40E0-9547-39CA1DF6E1F3}" type="parTrans" cxnId="{74059B1F-65D5-4E2A-B8B3-2DAC92B26E8B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1D0890-DB84-4DAD-B811-999458272A42}" type="sibTrans" cxnId="{74059B1F-65D5-4E2A-B8B3-2DAC92B26E8B}">
      <dgm:prSet/>
      <dgm:spPr/>
      <dgm:t>
        <a:bodyPr/>
        <a:lstStyle/>
        <a:p>
          <a:endParaRPr lang="it-IT" b="1">
            <a:solidFill>
              <a:srgbClr val="0000CC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4ACD1E-51C1-4FFD-97E7-2D9C4738B136}" type="pres">
      <dgm:prSet presAssocID="{04033632-876B-4C68-A2D9-0B6B6BC70DA9}" presName="linearFlow" presStyleCnt="0">
        <dgm:presLayoutVars>
          <dgm:resizeHandles val="exact"/>
        </dgm:presLayoutVars>
      </dgm:prSet>
      <dgm:spPr/>
    </dgm:pt>
    <dgm:pt modelId="{1A6851FF-EBC9-4D3C-AA36-5D7F6FD53F42}" type="pres">
      <dgm:prSet presAssocID="{4B449ABA-003B-4E53-8240-4E9E7A532F78}" presName="node" presStyleLbl="node1" presStyleIdx="0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9B867CD-F540-4961-AAE6-1EDF43344B3A}" type="pres">
      <dgm:prSet presAssocID="{82BEC652-326E-43F2-B0B2-7664F1F1B62C}" presName="sibTrans" presStyleLbl="sibTrans2D1" presStyleIdx="0" presStyleCnt="5"/>
      <dgm:spPr/>
      <dgm:t>
        <a:bodyPr/>
        <a:lstStyle/>
        <a:p>
          <a:endParaRPr lang="it-IT"/>
        </a:p>
      </dgm:t>
    </dgm:pt>
    <dgm:pt modelId="{281B8FD7-8079-48FE-A399-528590345AA5}" type="pres">
      <dgm:prSet presAssocID="{82BEC652-326E-43F2-B0B2-7664F1F1B62C}" presName="connectorText" presStyleLbl="sibTrans2D1" presStyleIdx="0" presStyleCnt="5"/>
      <dgm:spPr/>
      <dgm:t>
        <a:bodyPr/>
        <a:lstStyle/>
        <a:p>
          <a:endParaRPr lang="it-IT"/>
        </a:p>
      </dgm:t>
    </dgm:pt>
    <dgm:pt modelId="{C1716035-6EE5-456A-830D-AFC288FA7C65}" type="pres">
      <dgm:prSet presAssocID="{DBD36303-60A6-4B8F-8CD5-5BBD3B4BC0EB}" presName="node" presStyleLbl="node1" presStyleIdx="1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E5ECE90-9827-4199-890D-F014C5CE79D9}" type="pres">
      <dgm:prSet presAssocID="{611D0890-DB84-4DAD-B811-999458272A42}" presName="sibTrans" presStyleLbl="sibTrans2D1" presStyleIdx="1" presStyleCnt="5"/>
      <dgm:spPr/>
      <dgm:t>
        <a:bodyPr/>
        <a:lstStyle/>
        <a:p>
          <a:endParaRPr lang="it-IT"/>
        </a:p>
      </dgm:t>
    </dgm:pt>
    <dgm:pt modelId="{5C72BA2B-E474-4E1C-AE7B-6FB028158B37}" type="pres">
      <dgm:prSet presAssocID="{611D0890-DB84-4DAD-B811-999458272A42}" presName="connectorText" presStyleLbl="sibTrans2D1" presStyleIdx="1" presStyleCnt="5"/>
      <dgm:spPr/>
      <dgm:t>
        <a:bodyPr/>
        <a:lstStyle/>
        <a:p>
          <a:endParaRPr lang="it-IT"/>
        </a:p>
      </dgm:t>
    </dgm:pt>
    <dgm:pt modelId="{AED8FBC5-ABB2-48BC-B1CB-AEFE4A1C949A}" type="pres">
      <dgm:prSet presAssocID="{D901F938-C632-4FCE-BF70-C2D2E8E55974}" presName="node" presStyleLbl="node1" presStyleIdx="2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D74C4F-20F3-4E42-BB5B-003743F1F8E7}" type="pres">
      <dgm:prSet presAssocID="{F14352E3-CEDE-41CE-A0FC-CC18B807E74C}" presName="sibTrans" presStyleLbl="sibTrans2D1" presStyleIdx="2" presStyleCnt="5"/>
      <dgm:spPr/>
      <dgm:t>
        <a:bodyPr/>
        <a:lstStyle/>
        <a:p>
          <a:endParaRPr lang="it-IT"/>
        </a:p>
      </dgm:t>
    </dgm:pt>
    <dgm:pt modelId="{DA9A8A1D-8984-4CE9-BC2D-5BB87E1E3FE1}" type="pres">
      <dgm:prSet presAssocID="{F14352E3-CEDE-41CE-A0FC-CC18B807E74C}" presName="connectorText" presStyleLbl="sibTrans2D1" presStyleIdx="2" presStyleCnt="5"/>
      <dgm:spPr/>
      <dgm:t>
        <a:bodyPr/>
        <a:lstStyle/>
        <a:p>
          <a:endParaRPr lang="it-IT"/>
        </a:p>
      </dgm:t>
    </dgm:pt>
    <dgm:pt modelId="{6325F01B-2876-4A07-9E37-AF7E45813684}" type="pres">
      <dgm:prSet presAssocID="{75A578C7-2445-4C43-A6DF-D9CD6BF041BB}" presName="node" presStyleLbl="node1" presStyleIdx="3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715B162-F734-479E-B07E-0FEDE1CAEBFF}" type="pres">
      <dgm:prSet presAssocID="{83665968-7B6F-48D9-AEB7-EFB08A179254}" presName="sibTrans" presStyleLbl="sibTrans2D1" presStyleIdx="3" presStyleCnt="5"/>
      <dgm:spPr/>
      <dgm:t>
        <a:bodyPr/>
        <a:lstStyle/>
        <a:p>
          <a:endParaRPr lang="it-IT"/>
        </a:p>
      </dgm:t>
    </dgm:pt>
    <dgm:pt modelId="{59278258-BD9E-4DFE-BF2A-DDE8262507CA}" type="pres">
      <dgm:prSet presAssocID="{83665968-7B6F-48D9-AEB7-EFB08A179254}" presName="connectorText" presStyleLbl="sibTrans2D1" presStyleIdx="3" presStyleCnt="5"/>
      <dgm:spPr/>
      <dgm:t>
        <a:bodyPr/>
        <a:lstStyle/>
        <a:p>
          <a:endParaRPr lang="it-IT"/>
        </a:p>
      </dgm:t>
    </dgm:pt>
    <dgm:pt modelId="{AB5A6F02-2B84-41CB-BEAF-FBDB89868DB0}" type="pres">
      <dgm:prSet presAssocID="{3542082F-33E6-40BE-808B-C895179F5E1F}" presName="node" presStyleLbl="node1" presStyleIdx="4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B55A6C-6F73-4F4F-BE46-6CFB8CAC8342}" type="pres">
      <dgm:prSet presAssocID="{C7DC8500-BDDC-489F-A5E9-6FD75CA4CBC0}" presName="sibTrans" presStyleLbl="sibTrans2D1" presStyleIdx="4" presStyleCnt="5"/>
      <dgm:spPr/>
      <dgm:t>
        <a:bodyPr/>
        <a:lstStyle/>
        <a:p>
          <a:endParaRPr lang="it-IT"/>
        </a:p>
      </dgm:t>
    </dgm:pt>
    <dgm:pt modelId="{B677EFD0-49A4-427F-852E-79480417E250}" type="pres">
      <dgm:prSet presAssocID="{C7DC8500-BDDC-489F-A5E9-6FD75CA4CBC0}" presName="connectorText" presStyleLbl="sibTrans2D1" presStyleIdx="4" presStyleCnt="5"/>
      <dgm:spPr/>
      <dgm:t>
        <a:bodyPr/>
        <a:lstStyle/>
        <a:p>
          <a:endParaRPr lang="it-IT"/>
        </a:p>
      </dgm:t>
    </dgm:pt>
    <dgm:pt modelId="{4AEB4737-D548-49F5-B4A9-893DB7C6764E}" type="pres">
      <dgm:prSet presAssocID="{F08DF635-BD8E-478D-9145-9B5D95C654E8}" presName="node" presStyleLbl="node1" presStyleIdx="5" presStyleCnt="6" custScaleX="28926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5DF97C59-A988-4BB1-9DCE-03858F88E141}" type="presOf" srcId="{83665968-7B6F-48D9-AEB7-EFB08A179254}" destId="{59278258-BD9E-4DFE-BF2A-DDE8262507CA}" srcOrd="1" destOrd="0" presId="urn:microsoft.com/office/officeart/2005/8/layout/process2"/>
    <dgm:cxn modelId="{74059B1F-65D5-4E2A-B8B3-2DAC92B26E8B}" srcId="{04033632-876B-4C68-A2D9-0B6B6BC70DA9}" destId="{DBD36303-60A6-4B8F-8CD5-5BBD3B4BC0EB}" srcOrd="1" destOrd="0" parTransId="{7417D6D0-9FE9-40E0-9547-39CA1DF6E1F3}" sibTransId="{611D0890-DB84-4DAD-B811-999458272A42}"/>
    <dgm:cxn modelId="{B703F1E4-9C83-41F8-B941-DBB891B081A7}" type="presOf" srcId="{611D0890-DB84-4DAD-B811-999458272A42}" destId="{5C72BA2B-E474-4E1C-AE7B-6FB028158B37}" srcOrd="1" destOrd="0" presId="urn:microsoft.com/office/officeart/2005/8/layout/process2"/>
    <dgm:cxn modelId="{DC03A1BF-FD2F-4859-B29F-F7D0C5FF4AFE}" srcId="{04033632-876B-4C68-A2D9-0B6B6BC70DA9}" destId="{D901F938-C632-4FCE-BF70-C2D2E8E55974}" srcOrd="2" destOrd="0" parTransId="{DE3CE7F0-DE4E-4911-B56D-C7D96BC47ACE}" sibTransId="{F14352E3-CEDE-41CE-A0FC-CC18B807E74C}"/>
    <dgm:cxn modelId="{9C9B0553-E020-4A30-8EBD-6873B9F7CF9C}" type="presOf" srcId="{F14352E3-CEDE-41CE-A0FC-CC18B807E74C}" destId="{87D74C4F-20F3-4E42-BB5B-003743F1F8E7}" srcOrd="0" destOrd="0" presId="urn:microsoft.com/office/officeart/2005/8/layout/process2"/>
    <dgm:cxn modelId="{3385F00F-E8F0-46AD-A5D8-2758DCB711F3}" type="presOf" srcId="{3542082F-33E6-40BE-808B-C895179F5E1F}" destId="{AB5A6F02-2B84-41CB-BEAF-FBDB89868DB0}" srcOrd="0" destOrd="0" presId="urn:microsoft.com/office/officeart/2005/8/layout/process2"/>
    <dgm:cxn modelId="{AA04D066-2C01-4034-BF3C-9879E40154CF}" type="presOf" srcId="{C7DC8500-BDDC-489F-A5E9-6FD75CA4CBC0}" destId="{B677EFD0-49A4-427F-852E-79480417E250}" srcOrd="1" destOrd="0" presId="urn:microsoft.com/office/officeart/2005/8/layout/process2"/>
    <dgm:cxn modelId="{B6E868F9-CD32-4703-850F-D6891A402527}" type="presOf" srcId="{83665968-7B6F-48D9-AEB7-EFB08A179254}" destId="{1715B162-F734-479E-B07E-0FEDE1CAEBFF}" srcOrd="0" destOrd="0" presId="urn:microsoft.com/office/officeart/2005/8/layout/process2"/>
    <dgm:cxn modelId="{C1086952-73C2-45E0-AF80-FC507FBECC93}" type="presOf" srcId="{04033632-876B-4C68-A2D9-0B6B6BC70DA9}" destId="{B24ACD1E-51C1-4FFD-97E7-2D9C4738B136}" srcOrd="0" destOrd="0" presId="urn:microsoft.com/office/officeart/2005/8/layout/process2"/>
    <dgm:cxn modelId="{443CE0A3-254D-4DC0-A95B-99BFBA39D748}" type="presOf" srcId="{F14352E3-CEDE-41CE-A0FC-CC18B807E74C}" destId="{DA9A8A1D-8984-4CE9-BC2D-5BB87E1E3FE1}" srcOrd="1" destOrd="0" presId="urn:microsoft.com/office/officeart/2005/8/layout/process2"/>
    <dgm:cxn modelId="{91E77900-9169-4720-9859-7BFDF7579B46}" type="presOf" srcId="{D901F938-C632-4FCE-BF70-C2D2E8E55974}" destId="{AED8FBC5-ABB2-48BC-B1CB-AEFE4A1C949A}" srcOrd="0" destOrd="0" presId="urn:microsoft.com/office/officeart/2005/8/layout/process2"/>
    <dgm:cxn modelId="{54167191-4F23-4D92-9E7E-EAF83AD2077A}" type="presOf" srcId="{4B449ABA-003B-4E53-8240-4E9E7A532F78}" destId="{1A6851FF-EBC9-4D3C-AA36-5D7F6FD53F42}" srcOrd="0" destOrd="0" presId="urn:microsoft.com/office/officeart/2005/8/layout/process2"/>
    <dgm:cxn modelId="{3CEFF231-A922-4127-B039-1FEDB1E63BDD}" type="presOf" srcId="{611D0890-DB84-4DAD-B811-999458272A42}" destId="{3E5ECE90-9827-4199-890D-F014C5CE79D9}" srcOrd="0" destOrd="0" presId="urn:microsoft.com/office/officeart/2005/8/layout/process2"/>
    <dgm:cxn modelId="{D47F7D18-5CDE-4518-BC8E-A5A6073D47A3}" type="presOf" srcId="{82BEC652-326E-43F2-B0B2-7664F1F1B62C}" destId="{281B8FD7-8079-48FE-A399-528590345AA5}" srcOrd="1" destOrd="0" presId="urn:microsoft.com/office/officeart/2005/8/layout/process2"/>
    <dgm:cxn modelId="{D1710B1F-B712-421E-BB20-BA78681E2794}" srcId="{04033632-876B-4C68-A2D9-0B6B6BC70DA9}" destId="{75A578C7-2445-4C43-A6DF-D9CD6BF041BB}" srcOrd="3" destOrd="0" parTransId="{F268A49D-3833-4B7C-9C65-053996A5AE2F}" sibTransId="{83665968-7B6F-48D9-AEB7-EFB08A179254}"/>
    <dgm:cxn modelId="{CA1C1A09-893D-44FE-B0B7-5A5C5B8CB51D}" type="presOf" srcId="{82BEC652-326E-43F2-B0B2-7664F1F1B62C}" destId="{B9B867CD-F540-4961-AAE6-1EDF43344B3A}" srcOrd="0" destOrd="0" presId="urn:microsoft.com/office/officeart/2005/8/layout/process2"/>
    <dgm:cxn modelId="{363B9096-B9DC-47BA-BFD0-39C644448DE1}" srcId="{04033632-876B-4C68-A2D9-0B6B6BC70DA9}" destId="{F08DF635-BD8E-478D-9145-9B5D95C654E8}" srcOrd="5" destOrd="0" parTransId="{12848D93-C24C-4413-9CC8-9EA12264432A}" sibTransId="{4E5AF115-6362-4F27-BE0B-16AE8FADA4F4}"/>
    <dgm:cxn modelId="{1043677C-47F4-4A04-B28A-2F6503D266DC}" type="presOf" srcId="{75A578C7-2445-4C43-A6DF-D9CD6BF041BB}" destId="{6325F01B-2876-4A07-9E37-AF7E45813684}" srcOrd="0" destOrd="0" presId="urn:microsoft.com/office/officeart/2005/8/layout/process2"/>
    <dgm:cxn modelId="{46689ED9-236A-4747-A953-D9C34B13B75E}" type="presOf" srcId="{C7DC8500-BDDC-489F-A5E9-6FD75CA4CBC0}" destId="{68B55A6C-6F73-4F4F-BE46-6CFB8CAC8342}" srcOrd="0" destOrd="0" presId="urn:microsoft.com/office/officeart/2005/8/layout/process2"/>
    <dgm:cxn modelId="{5F1238FE-E085-438A-9735-72257634178C}" type="presOf" srcId="{F08DF635-BD8E-478D-9145-9B5D95C654E8}" destId="{4AEB4737-D548-49F5-B4A9-893DB7C6764E}" srcOrd="0" destOrd="0" presId="urn:microsoft.com/office/officeart/2005/8/layout/process2"/>
    <dgm:cxn modelId="{B1FF2B37-8538-45D5-B7D6-8AA24831B8BD}" srcId="{04033632-876B-4C68-A2D9-0B6B6BC70DA9}" destId="{3542082F-33E6-40BE-808B-C895179F5E1F}" srcOrd="4" destOrd="0" parTransId="{4B426AC1-E5C9-4EC5-B9B5-FECA1E420FCC}" sibTransId="{C7DC8500-BDDC-489F-A5E9-6FD75CA4CBC0}"/>
    <dgm:cxn modelId="{9DC09DA5-EEDB-488B-B66E-1F4C3409E63F}" type="presOf" srcId="{DBD36303-60A6-4B8F-8CD5-5BBD3B4BC0EB}" destId="{C1716035-6EE5-456A-830D-AFC288FA7C65}" srcOrd="0" destOrd="0" presId="urn:microsoft.com/office/officeart/2005/8/layout/process2"/>
    <dgm:cxn modelId="{27F210BD-B9CD-4F72-8246-F1177C1D7215}" srcId="{04033632-876B-4C68-A2D9-0B6B6BC70DA9}" destId="{4B449ABA-003B-4E53-8240-4E9E7A532F78}" srcOrd="0" destOrd="0" parTransId="{ACC1BBF1-B789-4C50-A7C4-C90B6BA0ACA9}" sibTransId="{82BEC652-326E-43F2-B0B2-7664F1F1B62C}"/>
    <dgm:cxn modelId="{867BA9E0-956D-40A4-A87C-DD48EE2BCEF3}" type="presParOf" srcId="{B24ACD1E-51C1-4FFD-97E7-2D9C4738B136}" destId="{1A6851FF-EBC9-4D3C-AA36-5D7F6FD53F42}" srcOrd="0" destOrd="0" presId="urn:microsoft.com/office/officeart/2005/8/layout/process2"/>
    <dgm:cxn modelId="{93132EB9-AB0A-4FEE-A898-1751F058F3FD}" type="presParOf" srcId="{B24ACD1E-51C1-4FFD-97E7-2D9C4738B136}" destId="{B9B867CD-F540-4961-AAE6-1EDF43344B3A}" srcOrd="1" destOrd="0" presId="urn:microsoft.com/office/officeart/2005/8/layout/process2"/>
    <dgm:cxn modelId="{48B2FBBE-5841-4754-9F8E-8A8F5D4915F7}" type="presParOf" srcId="{B9B867CD-F540-4961-AAE6-1EDF43344B3A}" destId="{281B8FD7-8079-48FE-A399-528590345AA5}" srcOrd="0" destOrd="0" presId="urn:microsoft.com/office/officeart/2005/8/layout/process2"/>
    <dgm:cxn modelId="{C32B733B-AD7C-4420-9347-B1D289B3452C}" type="presParOf" srcId="{B24ACD1E-51C1-4FFD-97E7-2D9C4738B136}" destId="{C1716035-6EE5-456A-830D-AFC288FA7C65}" srcOrd="2" destOrd="0" presId="urn:microsoft.com/office/officeart/2005/8/layout/process2"/>
    <dgm:cxn modelId="{4563914D-5391-4CD9-9FBE-28E563E5E372}" type="presParOf" srcId="{B24ACD1E-51C1-4FFD-97E7-2D9C4738B136}" destId="{3E5ECE90-9827-4199-890D-F014C5CE79D9}" srcOrd="3" destOrd="0" presId="urn:microsoft.com/office/officeart/2005/8/layout/process2"/>
    <dgm:cxn modelId="{0C14638D-20F3-4614-8AC2-C382260EB06B}" type="presParOf" srcId="{3E5ECE90-9827-4199-890D-F014C5CE79D9}" destId="{5C72BA2B-E474-4E1C-AE7B-6FB028158B37}" srcOrd="0" destOrd="0" presId="urn:microsoft.com/office/officeart/2005/8/layout/process2"/>
    <dgm:cxn modelId="{21D42ED8-6EDF-425A-8B67-CE2E2BBCA652}" type="presParOf" srcId="{B24ACD1E-51C1-4FFD-97E7-2D9C4738B136}" destId="{AED8FBC5-ABB2-48BC-B1CB-AEFE4A1C949A}" srcOrd="4" destOrd="0" presId="urn:microsoft.com/office/officeart/2005/8/layout/process2"/>
    <dgm:cxn modelId="{297354A6-F0B1-4021-921A-16E8BFE41C36}" type="presParOf" srcId="{B24ACD1E-51C1-4FFD-97E7-2D9C4738B136}" destId="{87D74C4F-20F3-4E42-BB5B-003743F1F8E7}" srcOrd="5" destOrd="0" presId="urn:microsoft.com/office/officeart/2005/8/layout/process2"/>
    <dgm:cxn modelId="{060FE1F1-3D0D-4066-A486-0EDEDB0EF682}" type="presParOf" srcId="{87D74C4F-20F3-4E42-BB5B-003743F1F8E7}" destId="{DA9A8A1D-8984-4CE9-BC2D-5BB87E1E3FE1}" srcOrd="0" destOrd="0" presId="urn:microsoft.com/office/officeart/2005/8/layout/process2"/>
    <dgm:cxn modelId="{6F2CA90F-FF52-4566-98FB-2E15AC8C8C19}" type="presParOf" srcId="{B24ACD1E-51C1-4FFD-97E7-2D9C4738B136}" destId="{6325F01B-2876-4A07-9E37-AF7E45813684}" srcOrd="6" destOrd="0" presId="urn:microsoft.com/office/officeart/2005/8/layout/process2"/>
    <dgm:cxn modelId="{FAF57F4B-D37A-42A4-B7EA-AD1FD66FF00F}" type="presParOf" srcId="{B24ACD1E-51C1-4FFD-97E7-2D9C4738B136}" destId="{1715B162-F734-479E-B07E-0FEDE1CAEBFF}" srcOrd="7" destOrd="0" presId="urn:microsoft.com/office/officeart/2005/8/layout/process2"/>
    <dgm:cxn modelId="{42B2A369-5B02-46CC-AD04-FC34485B0954}" type="presParOf" srcId="{1715B162-F734-479E-B07E-0FEDE1CAEBFF}" destId="{59278258-BD9E-4DFE-BF2A-DDE8262507CA}" srcOrd="0" destOrd="0" presId="urn:microsoft.com/office/officeart/2005/8/layout/process2"/>
    <dgm:cxn modelId="{0237F46E-51B3-4271-8190-7FDB840A8968}" type="presParOf" srcId="{B24ACD1E-51C1-4FFD-97E7-2D9C4738B136}" destId="{AB5A6F02-2B84-41CB-BEAF-FBDB89868DB0}" srcOrd="8" destOrd="0" presId="urn:microsoft.com/office/officeart/2005/8/layout/process2"/>
    <dgm:cxn modelId="{9FA8D08B-3B6A-4AAC-8C30-94E6168ABB95}" type="presParOf" srcId="{B24ACD1E-51C1-4FFD-97E7-2D9C4738B136}" destId="{68B55A6C-6F73-4F4F-BE46-6CFB8CAC8342}" srcOrd="9" destOrd="0" presId="urn:microsoft.com/office/officeart/2005/8/layout/process2"/>
    <dgm:cxn modelId="{9695A74E-CD6E-4246-A4E9-FC7D006F6A70}" type="presParOf" srcId="{68B55A6C-6F73-4F4F-BE46-6CFB8CAC8342}" destId="{B677EFD0-49A4-427F-852E-79480417E250}" srcOrd="0" destOrd="0" presId="urn:microsoft.com/office/officeart/2005/8/layout/process2"/>
    <dgm:cxn modelId="{02388D6E-7263-40A4-80A2-9C71131467A3}" type="presParOf" srcId="{B24ACD1E-51C1-4FFD-97E7-2D9C4738B136}" destId="{4AEB4737-D548-49F5-B4A9-893DB7C6764E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73B7BE-828A-45A1-BEA4-2D13726C6A7E}">
      <dsp:nvSpPr>
        <dsp:cNvPr id="0" name=""/>
        <dsp:cNvSpPr/>
      </dsp:nvSpPr>
      <dsp:spPr>
        <a:xfrm>
          <a:off x="484620" y="0"/>
          <a:ext cx="5126758" cy="3587328"/>
        </a:xfrm>
        <a:prstGeom prst="ellipse">
          <a:avLst/>
        </a:prstGeom>
        <a:gradFill flip="none" rotWithShape="0">
          <a:gsLst>
            <a:gs pos="0">
              <a:srgbClr val="FF0000">
                <a:shade val="30000"/>
                <a:satMod val="115000"/>
              </a:srgbClr>
            </a:gs>
            <a:gs pos="50000">
              <a:srgbClr val="FF0000">
                <a:shade val="67500"/>
                <a:satMod val="115000"/>
              </a:srgbClr>
            </a:gs>
            <a:gs pos="100000">
              <a:srgbClr val="FF000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002060"/>
              </a:solidFill>
            </a:rPr>
            <a:t>Locazioni</a:t>
          </a:r>
          <a:endParaRPr lang="it-IT" sz="2000" b="1" kern="1200" dirty="0">
            <a:solidFill>
              <a:srgbClr val="002060"/>
            </a:solidFill>
          </a:endParaRPr>
        </a:p>
      </dsp:txBody>
      <dsp:txXfrm>
        <a:off x="2331279" y="179366"/>
        <a:ext cx="1433441" cy="538099"/>
      </dsp:txXfrm>
    </dsp:sp>
    <dsp:sp modelId="{C3E4DA70-24A5-461B-882C-94401670CA4A}">
      <dsp:nvSpPr>
        <dsp:cNvPr id="0" name=""/>
        <dsp:cNvSpPr/>
      </dsp:nvSpPr>
      <dsp:spPr>
        <a:xfrm>
          <a:off x="1391515" y="633665"/>
          <a:ext cx="3865073" cy="1198110"/>
        </a:xfrm>
        <a:prstGeom prst="ellipse">
          <a:avLst/>
        </a:prstGeom>
        <a:gradFill flip="none" rotWithShape="0">
          <a:gsLst>
            <a:gs pos="0">
              <a:srgbClr val="FFC000">
                <a:shade val="30000"/>
                <a:satMod val="115000"/>
              </a:srgbClr>
            </a:gs>
            <a:gs pos="50000">
              <a:srgbClr val="FFC000">
                <a:shade val="67500"/>
                <a:satMod val="115000"/>
              </a:srgbClr>
            </a:gs>
            <a:gs pos="100000">
              <a:srgbClr val="FFC000">
                <a:shade val="100000"/>
                <a:satMod val="115000"/>
              </a:srgbClr>
            </a:gs>
          </a:gsLst>
          <a:lin ang="16200000" scaled="1"/>
          <a:tileRect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002060"/>
              </a:solidFill>
            </a:rPr>
            <a:t/>
          </a:r>
          <a:br>
            <a:rPr lang="it-IT" sz="2000" b="1" kern="1200" dirty="0" smtClean="0">
              <a:solidFill>
                <a:srgbClr val="002060"/>
              </a:solidFill>
            </a:rPr>
          </a:br>
          <a:r>
            <a:rPr lang="it-IT" sz="2000" b="1" kern="1200" dirty="0" smtClean="0">
              <a:solidFill>
                <a:srgbClr val="002060"/>
              </a:solidFill>
            </a:rPr>
            <a:t>Variabili</a:t>
          </a:r>
          <a:endParaRPr lang="it-IT" sz="2000" b="1" kern="1200" dirty="0">
            <a:solidFill>
              <a:srgbClr val="002060"/>
            </a:solidFill>
          </a:endParaRPr>
        </a:p>
      </dsp:txBody>
      <dsp:txXfrm>
        <a:off x="2648630" y="705552"/>
        <a:ext cx="1350843" cy="215659"/>
      </dsp:txXfrm>
    </dsp:sp>
    <dsp:sp modelId="{536116F4-6F66-418E-939E-B5B454E56DAB}">
      <dsp:nvSpPr>
        <dsp:cNvPr id="0" name=""/>
        <dsp:cNvSpPr/>
      </dsp:nvSpPr>
      <dsp:spPr>
        <a:xfrm>
          <a:off x="2384276" y="2003142"/>
          <a:ext cx="2584275" cy="1262552"/>
        </a:xfrm>
        <a:prstGeom prst="ellipse">
          <a:avLst/>
        </a:prstGeom>
        <a:gradFill flip="none" rotWithShape="0">
          <a:gsLst>
            <a:gs pos="0">
              <a:schemeClr val="accent6">
                <a:lumMod val="60000"/>
                <a:lumOff val="40000"/>
                <a:shade val="30000"/>
                <a:satMod val="115000"/>
              </a:schemeClr>
            </a:gs>
            <a:gs pos="50000">
              <a:schemeClr val="accent6">
                <a:lumMod val="60000"/>
                <a:lumOff val="40000"/>
                <a:shade val="67500"/>
                <a:satMod val="115000"/>
              </a:schemeClr>
            </a:gs>
            <a:gs pos="100000">
              <a:schemeClr val="accent6">
                <a:lumMod val="60000"/>
                <a:lumOff val="40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002060"/>
              </a:solidFill>
            </a:rPr>
            <a:t>Campi </a:t>
          </a:r>
          <a:endParaRPr lang="it-IT" sz="2000" b="1" kern="1200" dirty="0">
            <a:solidFill>
              <a:srgbClr val="002060"/>
            </a:solidFill>
          </a:endParaRPr>
        </a:p>
      </dsp:txBody>
      <dsp:txXfrm>
        <a:off x="3074277" y="2097833"/>
        <a:ext cx="1204272" cy="284074"/>
      </dsp:txXfrm>
    </dsp:sp>
    <dsp:sp modelId="{A86D1CB6-9B16-456F-A230-3ED0E41C67EA}">
      <dsp:nvSpPr>
        <dsp:cNvPr id="0" name=""/>
        <dsp:cNvSpPr/>
      </dsp:nvSpPr>
      <dsp:spPr>
        <a:xfrm>
          <a:off x="802433" y="1787127"/>
          <a:ext cx="1434931" cy="888581"/>
        </a:xfrm>
        <a:prstGeom prst="ellipse">
          <a:avLst/>
        </a:prstGeom>
        <a:gradFill flip="none" rotWithShape="0">
          <a:gsLst>
            <a:gs pos="0">
              <a:schemeClr val="tx1">
                <a:lumMod val="75000"/>
                <a:shade val="30000"/>
                <a:satMod val="115000"/>
              </a:schemeClr>
            </a:gs>
            <a:gs pos="50000">
              <a:schemeClr val="tx1">
                <a:lumMod val="75000"/>
                <a:shade val="67500"/>
                <a:satMod val="115000"/>
              </a:schemeClr>
            </a:gs>
            <a:gs pos="100000">
              <a:schemeClr val="tx1">
                <a:lumMod val="75000"/>
                <a:shade val="100000"/>
                <a:satMod val="115000"/>
              </a:schemeClr>
            </a:gs>
          </a:gsLst>
          <a:lin ang="16200000" scaled="1"/>
          <a:tileRect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002060"/>
              </a:solidFill>
            </a:rPr>
            <a:t>Altro</a:t>
          </a:r>
          <a:endParaRPr lang="it-IT" sz="2000" b="1" kern="1200" dirty="0">
            <a:solidFill>
              <a:srgbClr val="002060"/>
            </a:solidFill>
          </a:endParaRPr>
        </a:p>
      </dsp:txBody>
      <dsp:txXfrm>
        <a:off x="1012573" y="2009273"/>
        <a:ext cx="1014649" cy="44429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CE01A-5A11-4F66-ACCB-FABF1D3FF4DC}" type="datetimeFigureOut">
              <a:rPr lang="it-IT" smtClean="0"/>
              <a:pPr/>
              <a:t>16/09/2014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C89DC-9905-4432-B3C9-838AC862493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22030" y="2132856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 dirty="0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6A76F-3A46-4F8D-99F6-58C59E983813}" type="datetime1">
              <a:rPr lang="it-IT" smtClean="0"/>
              <a:pPr/>
              <a:t>16/09/2014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467544" y="65075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426868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6E33-6908-4162-B0D7-00B16F87DAA1}" type="datetime1">
              <a:rPr lang="it-IT" smtClean="0"/>
              <a:pPr/>
              <a:t>16/09/2014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7544" y="65075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piè di pagina 24"/>
          <p:cNvSpPr txBox="1">
            <a:spLocks/>
          </p:cNvSpPr>
          <p:nvPr userDrawn="1"/>
        </p:nvSpPr>
        <p:spPr>
          <a:xfrm>
            <a:off x="467544" y="65922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ITI G.M. ANGIOY SASSARI</a:t>
            </a: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09600-9686-487F-A783-7E7132A5C028}" type="datetime1">
              <a:rPr lang="it-IT" smtClean="0"/>
              <a:pPr/>
              <a:t>16/09/2014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7544" y="65075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piè di pagina 24"/>
          <p:cNvSpPr txBox="1">
            <a:spLocks/>
          </p:cNvSpPr>
          <p:nvPr userDrawn="1"/>
        </p:nvSpPr>
        <p:spPr>
          <a:xfrm>
            <a:off x="467544" y="65922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ITI G.M. ANGIOY SASSARI</a:t>
            </a: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BEE3A-AE57-4CA0-A053-E53A588AA26D}" type="datetime1">
              <a:rPr lang="it-IT" smtClean="0"/>
              <a:pPr/>
              <a:t>16/09/2014</a:t>
            </a:fld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Segnaposto piè di pagina 24"/>
          <p:cNvSpPr txBox="1">
            <a:spLocks/>
          </p:cNvSpPr>
          <p:nvPr userDrawn="1"/>
        </p:nvSpPr>
        <p:spPr>
          <a:xfrm>
            <a:off x="395536" y="6520259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vert="horz"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ITI G.M. ANGIOY SASSARI</a:t>
            </a: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small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600200" y="4439568"/>
            <a:ext cx="7086600" cy="1509712"/>
          </a:xfrm>
        </p:spPr>
        <p:txBody>
          <a:bodyPr anchor="t">
            <a:normAutofit/>
          </a:bodyPr>
          <a:lstStyle>
            <a:lvl1pPr marL="73152" indent="0" algn="r">
              <a:buNone/>
              <a:defRPr sz="2800" cap="small" normalizeH="0" baseline="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58A37-9F8F-4406-AB93-E30D4C82B29C}" type="datetime1">
              <a:rPr lang="it-IT" smtClean="0"/>
              <a:pPr/>
              <a:t>16/09/2014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67544" y="65075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EBF11-A3D3-47B9-8D80-97BD94A9319D}" type="datetime1">
              <a:rPr lang="it-IT" smtClean="0"/>
              <a:pPr/>
              <a:t>16/09/2014</a:t>
            </a:fld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Segnaposto piè di pagina 24"/>
          <p:cNvSpPr>
            <a:spLocks noGrp="1"/>
          </p:cNvSpPr>
          <p:nvPr userDrawn="1">
            <p:ph type="ftr" sz="quarter" idx="11"/>
          </p:nvPr>
        </p:nvSpPr>
        <p:spPr>
          <a:xfrm>
            <a:off x="467544" y="65922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FFFF"/>
                </a:solidFill>
              </a:defRPr>
            </a:lvl1pPr>
          </a:lstStyle>
          <a:p>
            <a:r>
              <a:rPr lang="it-IT" smtClean="0"/>
              <a:t>ITI G.M. ANGIOY SASSARI</a:t>
            </a:r>
            <a:endParaRPr lang="it-IT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4040188" cy="750887"/>
          </a:xfrm>
        </p:spPr>
        <p:txBody>
          <a:bodyPr anchor="t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988840"/>
            <a:ext cx="4041775" cy="750887"/>
          </a:xfrm>
        </p:spPr>
        <p:txBody>
          <a:bodyPr anchor="t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852936"/>
            <a:ext cx="4040188" cy="3273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852936"/>
            <a:ext cx="4041775" cy="3273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718AC-CBA8-4CDB-B69E-349ECCAAF620}" type="datetime1">
              <a:rPr lang="it-IT" smtClean="0"/>
              <a:pPr/>
              <a:t>16/09/2014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67544" y="65075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0" name="Segnaposto piè di pagina 24"/>
          <p:cNvSpPr txBox="1">
            <a:spLocks/>
          </p:cNvSpPr>
          <p:nvPr userDrawn="1"/>
        </p:nvSpPr>
        <p:spPr>
          <a:xfrm>
            <a:off x="467544" y="65922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ITI G.M. ANGIOY SASSARI</a:t>
            </a: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1A3F-A21A-4778-9ACC-1B7A5E9C4319}" type="datetime1">
              <a:rPr lang="it-IT" smtClean="0"/>
              <a:pPr/>
              <a:t>16/09/2014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67544" y="65075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Segnaposto piè di pagina 24"/>
          <p:cNvSpPr txBox="1">
            <a:spLocks/>
          </p:cNvSpPr>
          <p:nvPr userDrawn="1"/>
        </p:nvSpPr>
        <p:spPr>
          <a:xfrm>
            <a:off x="467544" y="65922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ITI G.M. ANGIOY SASSARI</a:t>
            </a: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91A06-3CA9-452B-9694-3E4C7CD0DFF8}" type="datetime1">
              <a:rPr lang="it-IT" smtClean="0"/>
              <a:pPr/>
              <a:t>16/09/2014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67544" y="65075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5" name="Segnaposto piè di pagina 24"/>
          <p:cNvSpPr txBox="1">
            <a:spLocks/>
          </p:cNvSpPr>
          <p:nvPr userDrawn="1"/>
        </p:nvSpPr>
        <p:spPr>
          <a:xfrm>
            <a:off x="467544" y="65922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ITI G.M. ANGIOY SASSARI</a:t>
            </a: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83152" cy="1246460"/>
          </a:xfrm>
        </p:spPr>
        <p:txBody>
          <a:bodyPr vert="horz" anchor="t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844824"/>
            <a:ext cx="3008313" cy="42813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844824"/>
            <a:ext cx="5111750" cy="428133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lang="it-IT" dirty="0" smtClean="0"/>
              <a:t>Secondo livello</a:t>
            </a:r>
          </a:p>
          <a:p>
            <a:pPr lvl="2" eaLnBrk="1" latinLnBrk="0" hangingPunct="1"/>
            <a:r>
              <a:rPr lang="it-IT" dirty="0" smtClean="0"/>
              <a:t>Terzo livello</a:t>
            </a:r>
          </a:p>
          <a:p>
            <a:pPr lvl="3" eaLnBrk="1" latinLnBrk="0" hangingPunct="1"/>
            <a:r>
              <a:rPr lang="it-IT" dirty="0" smtClean="0"/>
              <a:t>Quarto livello</a:t>
            </a:r>
          </a:p>
          <a:p>
            <a:pPr lvl="4" eaLnBrk="1" latinLnBrk="0" hangingPunct="1"/>
            <a:r>
              <a:rPr lang="it-IT" dirty="0" smtClean="0"/>
              <a:t>Quinto livello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81815-4A3E-458A-B7A2-719A271A6A50}" type="datetime1">
              <a:rPr lang="it-IT" smtClean="0"/>
              <a:pPr/>
              <a:t>16/09/2014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67544" y="65075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24"/>
          <p:cNvSpPr txBox="1">
            <a:spLocks/>
          </p:cNvSpPr>
          <p:nvPr userDrawn="1"/>
        </p:nvSpPr>
        <p:spPr>
          <a:xfrm>
            <a:off x="467544" y="65922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ITI G.M. ANGIOY SASSARI</a:t>
            </a: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116632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828800" y="2204864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it-IT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Fare clic sull'icona per inserire un'immagine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495E5-45F8-4178-A813-50728A12CAE6}" type="datetime1">
              <a:rPr lang="it-IT" smtClean="0"/>
              <a:pPr/>
              <a:t>16/09/2014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67544" y="6507559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piè di pagina 24"/>
          <p:cNvSpPr txBox="1">
            <a:spLocks/>
          </p:cNvSpPr>
          <p:nvPr userDrawn="1"/>
        </p:nvSpPr>
        <p:spPr>
          <a:xfrm>
            <a:off x="467544" y="6592267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FFFF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ITI G.M. ANGIOY SASSARI</a:t>
            </a:r>
            <a:endParaRPr kumimoji="0" lang="it-IT" sz="1200" b="0" i="0" u="none" strike="noStrike" kern="1200" cap="none" spc="0" normalizeH="0" baseline="0" noProof="0" dirty="0" smtClean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prstGeom prst="rect">
            <a:avLst/>
          </a:prstGeom>
        </p:spPr>
        <p:txBody>
          <a:bodyPr vert="horz" anchor="t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it-IT" dirty="0" smtClean="0"/>
              <a:t>FARE CLIC PER MODIFICARE LO STILE DEL TITOLO</a:t>
            </a:r>
            <a:endParaRPr kumimoji="0" lang="en-US" dirty="0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4645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dirty="0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dirty="0" smtClean="0"/>
              <a:t>Secondo livello</a:t>
            </a:r>
          </a:p>
          <a:p>
            <a:pPr lvl="2" eaLnBrk="1" latinLnBrk="0" hangingPunct="1"/>
            <a:r>
              <a:rPr kumimoji="0" lang="it-IT" dirty="0" smtClean="0"/>
              <a:t>Terzo livello</a:t>
            </a:r>
          </a:p>
          <a:p>
            <a:pPr lvl="3" eaLnBrk="1" latinLnBrk="0" hangingPunct="1"/>
            <a:r>
              <a:rPr kumimoji="0" lang="it-IT" dirty="0" smtClean="0"/>
              <a:t>Quarto livello</a:t>
            </a:r>
          </a:p>
          <a:p>
            <a:pPr lvl="4" eaLnBrk="1" latinLnBrk="0" hangingPunct="1"/>
            <a:r>
              <a:rPr kumimoji="0" lang="it-IT" dirty="0" smtClean="0"/>
              <a:t>Quinto livello</a:t>
            </a:r>
            <a:endParaRPr kumimoji="0" lang="en-US" dirty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4742656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A3378BF-DB7C-488C-B416-099E9B2F8423}" type="datetime1">
              <a:rPr lang="it-IT" smtClean="0"/>
              <a:pPr/>
              <a:t>16/09/2014</a:t>
            </a:fld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-6424" y="1047651"/>
            <a:ext cx="473968" cy="365125"/>
          </a:xfrm>
          <a:prstGeom prst="rect">
            <a:avLst/>
          </a:prstGeom>
        </p:spPr>
        <p:txBody>
          <a:bodyPr vert="horz" lIns="0" rIns="0" anchor="b"/>
          <a:lstStyle>
            <a:lvl1pPr algn="l" eaLnBrk="1" latinLnBrk="0" hangingPunct="1">
              <a:defRPr kumimoji="0" sz="1200" b="1">
                <a:solidFill>
                  <a:schemeClr val="tx1">
                    <a:shade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CasellaDiTesto 6"/>
          <p:cNvSpPr txBox="1"/>
          <p:nvPr userDrawn="1"/>
        </p:nvSpPr>
        <p:spPr>
          <a:xfrm>
            <a:off x="6946241" y="6595685"/>
            <a:ext cx="1874231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rgbClr val="00FFFF"/>
                </a:solidFill>
              </a:rPr>
              <a:t>Prof. Andrea Zoccheddu</a:t>
            </a:r>
            <a:endParaRPr lang="it-IT" sz="1200" dirty="0">
              <a:solidFill>
                <a:srgbClr val="00FFF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all" baseline="0">
          <a:ln w="6350">
            <a:noFill/>
          </a:ln>
          <a:solidFill>
            <a:srgbClr val="00FFFF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3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3.gif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45.gif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44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6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Programmazione imperativa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LE BASI</a:t>
            </a:r>
            <a:endParaRPr lang="it-IT" dirty="0"/>
          </a:p>
        </p:txBody>
      </p:sp>
      <p:grpSp>
        <p:nvGrpSpPr>
          <p:cNvPr id="6" name="Gruppo 5"/>
          <p:cNvGrpSpPr/>
          <p:nvPr/>
        </p:nvGrpSpPr>
        <p:grpSpPr>
          <a:xfrm>
            <a:off x="0" y="4149080"/>
            <a:ext cx="2438400" cy="2438400"/>
            <a:chOff x="0" y="4149080"/>
            <a:chExt cx="2438400" cy="2438400"/>
          </a:xfrm>
        </p:grpSpPr>
        <p:pic>
          <p:nvPicPr>
            <p:cNvPr id="5" name="Immagine 4" descr="Number-1-icon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149080"/>
              <a:ext cx="2438400" cy="2438400"/>
            </a:xfrm>
            <a:prstGeom prst="rect">
              <a:avLst/>
            </a:prstGeom>
          </p:spPr>
        </p:pic>
        <p:pic>
          <p:nvPicPr>
            <p:cNvPr id="4" name="Immagine 3" descr="Number-1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31640" y="5445224"/>
              <a:ext cx="827584" cy="82758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/>
              <a:t>NUMERI DECIMALI</a:t>
            </a:r>
            <a:endParaRPr lang="it-IT" u="sng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CFF99"/>
                </a:solidFill>
              </a:rPr>
              <a:t>Il tipo di dato decimale permette di gestire dati numerici con la virgola </a:t>
            </a:r>
          </a:p>
          <a:p>
            <a:r>
              <a:rPr lang="it-IT" dirty="0" smtClean="0">
                <a:solidFill>
                  <a:srgbClr val="CCFF99"/>
                </a:solidFill>
              </a:rPr>
              <a:t>Si usano per dati soggetti a calcoli aritmetici a virgola mobile (</a:t>
            </a:r>
            <a:r>
              <a:rPr lang="it-IT" dirty="0" err="1" smtClean="0">
                <a:solidFill>
                  <a:srgbClr val="CCFF99"/>
                </a:solidFill>
              </a:rPr>
              <a:t>floating</a:t>
            </a:r>
            <a:r>
              <a:rPr lang="it-IT" dirty="0" smtClean="0">
                <a:solidFill>
                  <a:srgbClr val="CCFF99"/>
                </a:solidFill>
              </a:rPr>
              <a:t> </a:t>
            </a:r>
            <a:r>
              <a:rPr lang="it-IT" dirty="0" err="1" smtClean="0">
                <a:solidFill>
                  <a:srgbClr val="CCFF99"/>
                </a:solidFill>
              </a:rPr>
              <a:t>point</a:t>
            </a:r>
            <a:r>
              <a:rPr lang="it-IT" dirty="0" smtClean="0">
                <a:solidFill>
                  <a:srgbClr val="CCFF99"/>
                </a:solidFill>
              </a:rPr>
              <a:t>) </a:t>
            </a:r>
          </a:p>
          <a:p>
            <a:r>
              <a:rPr lang="it-IT" dirty="0" smtClean="0">
                <a:solidFill>
                  <a:srgbClr val="CCFF99"/>
                </a:solidFill>
              </a:rPr>
              <a:t>È consentito applicare operazioni algebriche </a:t>
            </a:r>
            <a:br>
              <a:rPr lang="it-IT" dirty="0" smtClean="0">
                <a:solidFill>
                  <a:srgbClr val="CCFF99"/>
                </a:solidFill>
              </a:rPr>
            </a:br>
            <a:r>
              <a:rPr lang="it-IT" dirty="0" smtClean="0">
                <a:solidFill>
                  <a:srgbClr val="CCFF99"/>
                </a:solidFill>
              </a:rPr>
              <a:t>addizione, sottrazione, moltiplicazione, divisione con la virgola </a:t>
            </a:r>
          </a:p>
          <a:p>
            <a:pPr algn="ctr">
              <a:buNone/>
            </a:pPr>
            <a:r>
              <a:rPr lang="it-IT" sz="4000" b="1" dirty="0" smtClean="0">
                <a:solidFill>
                  <a:srgbClr val="CCFF99"/>
                </a:solidFill>
                <a:latin typeface="Courier New" pitchFamily="49" charset="0"/>
                <a:cs typeface="Courier New" pitchFamily="49" charset="0"/>
              </a:rPr>
              <a:t>+ - * /</a:t>
            </a:r>
          </a:p>
          <a:p>
            <a:endParaRPr lang="it-IT" dirty="0" smtClean="0">
              <a:solidFill>
                <a:srgbClr val="CCFF99"/>
              </a:solidFill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6958136" y="3933056"/>
            <a:ext cx="2438400" cy="2621905"/>
            <a:chOff x="4617368" y="4077072"/>
            <a:chExt cx="2438400" cy="2621905"/>
          </a:xfrm>
        </p:grpSpPr>
        <p:pic>
          <p:nvPicPr>
            <p:cNvPr id="9" name="Picture 7" descr="C:\Users\Andrea\Documents\Google Drive\Immagini\Icone\1nf0\DRINKS\8_25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17368" y="4077072"/>
              <a:ext cx="2438400" cy="2438400"/>
            </a:xfrm>
            <a:prstGeom prst="rect">
              <a:avLst/>
            </a:prstGeom>
            <a:noFill/>
          </p:spPr>
        </p:pic>
        <p:sp>
          <p:nvSpPr>
            <p:cNvPr id="13" name="CasellaDiTesto 12"/>
            <p:cNvSpPr txBox="1"/>
            <p:nvPr/>
          </p:nvSpPr>
          <p:spPr>
            <a:xfrm>
              <a:off x="5188496" y="4489956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2,50</a:t>
              </a:r>
              <a:endParaRPr lang="it-IT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5188496" y="6237312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Prezzo</a:t>
              </a:r>
              <a:endPara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>
                <a:solidFill>
                  <a:srgbClr val="FF33CC"/>
                </a:solidFill>
              </a:rPr>
              <a:t>LOGICI BOOLEANI</a:t>
            </a:r>
            <a:endParaRPr lang="it-IT" u="sng" dirty="0">
              <a:solidFill>
                <a:srgbClr val="FF33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33CC"/>
                </a:solidFill>
              </a:rPr>
              <a:t>Il tipo di dato logico booleano (da George </a:t>
            </a:r>
            <a:r>
              <a:rPr lang="it-IT" dirty="0" err="1" smtClean="0">
                <a:solidFill>
                  <a:srgbClr val="FF33CC"/>
                </a:solidFill>
              </a:rPr>
              <a:t>Boole</a:t>
            </a:r>
            <a:r>
              <a:rPr lang="it-IT" dirty="0" smtClean="0">
                <a:solidFill>
                  <a:srgbClr val="FF33CC"/>
                </a:solidFill>
              </a:rPr>
              <a:t>) permette di gestire dati di verità </a:t>
            </a:r>
          </a:p>
          <a:p>
            <a:r>
              <a:rPr lang="it-IT" dirty="0" smtClean="0">
                <a:solidFill>
                  <a:srgbClr val="FF33CC"/>
                </a:solidFill>
              </a:rPr>
              <a:t>Si usano per dati soggetti a operazioni di algebra booleana </a:t>
            </a:r>
          </a:p>
          <a:p>
            <a:r>
              <a:rPr lang="it-IT" dirty="0" smtClean="0">
                <a:solidFill>
                  <a:srgbClr val="FF33CC"/>
                </a:solidFill>
              </a:rPr>
              <a:t>È consentito applicare operazioni logiche </a:t>
            </a:r>
            <a:br>
              <a:rPr lang="it-IT" dirty="0" smtClean="0">
                <a:solidFill>
                  <a:srgbClr val="FF33CC"/>
                </a:solidFill>
              </a:rPr>
            </a:br>
            <a:endParaRPr lang="it-IT" b="1" dirty="0" smtClean="0">
              <a:solidFill>
                <a:srgbClr val="FF33CC"/>
              </a:solidFill>
            </a:endParaRPr>
          </a:p>
          <a:p>
            <a:pPr algn="ctr">
              <a:buNone/>
            </a:pPr>
            <a:r>
              <a:rPr lang="it-IT" sz="4000" b="1" dirty="0" smtClean="0">
                <a:solidFill>
                  <a:srgbClr val="FF33CC"/>
                </a:solidFill>
              </a:rPr>
              <a:t>NOT     AND    OR</a:t>
            </a:r>
            <a:endParaRPr lang="it-IT" sz="4000" b="1" dirty="0" smtClean="0">
              <a:solidFill>
                <a:srgbClr val="FF33CC"/>
              </a:solidFill>
              <a:latin typeface="Courier New" pitchFamily="49" charset="0"/>
              <a:cs typeface="Courier New" pitchFamily="49" charset="0"/>
            </a:endParaRPr>
          </a:p>
          <a:p>
            <a:endParaRPr lang="it-IT" dirty="0" smtClean="0">
              <a:solidFill>
                <a:srgbClr val="FF33CC"/>
              </a:solidFill>
            </a:endParaRPr>
          </a:p>
        </p:txBody>
      </p:sp>
      <p:grpSp>
        <p:nvGrpSpPr>
          <p:cNvPr id="10" name="Gruppo 9"/>
          <p:cNvGrpSpPr/>
          <p:nvPr/>
        </p:nvGrpSpPr>
        <p:grpSpPr>
          <a:xfrm>
            <a:off x="6478116" y="3861048"/>
            <a:ext cx="2808312" cy="2609205"/>
            <a:chOff x="6478116" y="3861048"/>
            <a:chExt cx="2808312" cy="2609205"/>
          </a:xfrm>
        </p:grpSpPr>
        <p:pic>
          <p:nvPicPr>
            <p:cNvPr id="8" name="Picture 3" descr="C:\Users\Andrea\Documents\Google Drive\Immagini\Icone\1nf0\DRINKS\3_25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60232" y="3861048"/>
              <a:ext cx="2438400" cy="2438400"/>
            </a:xfrm>
            <a:prstGeom prst="rect">
              <a:avLst/>
            </a:prstGeom>
            <a:noFill/>
          </p:spPr>
        </p:pic>
        <p:grpSp>
          <p:nvGrpSpPr>
            <p:cNvPr id="4" name="Gruppo 7"/>
            <p:cNvGrpSpPr/>
            <p:nvPr/>
          </p:nvGrpSpPr>
          <p:grpSpPr>
            <a:xfrm>
              <a:off x="6478116" y="4337556"/>
              <a:ext cx="2808312" cy="2132697"/>
              <a:chOff x="4389884" y="4337556"/>
              <a:chExt cx="2808312" cy="2132697"/>
            </a:xfrm>
          </p:grpSpPr>
          <p:sp>
            <p:nvSpPr>
              <p:cNvPr id="13" name="CasellaDiTesto 12"/>
              <p:cNvSpPr txBox="1"/>
              <p:nvPr/>
            </p:nvSpPr>
            <p:spPr>
              <a:xfrm>
                <a:off x="5137696" y="4337556"/>
                <a:ext cx="12961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800" b="1" dirty="0" err="1" smtClean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true</a:t>
                </a:r>
                <a:endParaRPr lang="it-IT" sz="2800" b="1" dirty="0"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CasellaDiTesto 13"/>
              <p:cNvSpPr txBox="1"/>
              <p:nvPr/>
            </p:nvSpPr>
            <p:spPr>
              <a:xfrm>
                <a:off x="4389884" y="6008588"/>
                <a:ext cx="28083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400" b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promosso</a:t>
                </a:r>
                <a:endParaRPr lang="it-IT" sz="28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pic>
        <p:nvPicPr>
          <p:cNvPr id="11" name="Picture 2" descr="http://www.insulaarcana.com/anisfo%5Cimmagini%5Cgif_animate%5Cpc%5Cpc010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400" y="1988840"/>
            <a:ext cx="457200" cy="457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http://gallery.yopriceville.com/downloadfullsize/send/29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509120"/>
            <a:ext cx="3508648" cy="1852465"/>
          </a:xfrm>
          <a:prstGeom prst="rect">
            <a:avLst/>
          </a:prstGeom>
          <a:noFill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>
                <a:solidFill>
                  <a:srgbClr val="00FFFF"/>
                </a:solidFill>
              </a:rPr>
              <a:t>STRINGHE</a:t>
            </a:r>
            <a:endParaRPr lang="it-IT" u="sng" dirty="0">
              <a:solidFill>
                <a:srgbClr val="00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FFFF"/>
                </a:solidFill>
              </a:rPr>
              <a:t>Il tipo di dato STRINGA (cordicella di caratteri) permette di gestire frasi formate da caratteri </a:t>
            </a:r>
          </a:p>
          <a:p>
            <a:r>
              <a:rPr lang="it-IT" dirty="0" smtClean="0">
                <a:solidFill>
                  <a:srgbClr val="00FFFF"/>
                </a:solidFill>
              </a:rPr>
              <a:t>Si usano per dati non soggetti a calcoli algebrici</a:t>
            </a:r>
          </a:p>
          <a:p>
            <a:r>
              <a:rPr lang="it-IT" dirty="0" smtClean="0">
                <a:solidFill>
                  <a:srgbClr val="00FFFF"/>
                </a:solidFill>
              </a:rPr>
              <a:t>È consentito applicare operazioni su stringhe</a:t>
            </a:r>
            <a:br>
              <a:rPr lang="it-IT" dirty="0" smtClean="0">
                <a:solidFill>
                  <a:srgbClr val="00FFFF"/>
                </a:solidFill>
              </a:rPr>
            </a:br>
            <a:endParaRPr lang="it-IT" b="1" dirty="0" smtClean="0">
              <a:solidFill>
                <a:srgbClr val="00FFFF"/>
              </a:solidFill>
            </a:endParaRPr>
          </a:p>
          <a:p>
            <a:pPr algn="ctr">
              <a:buNone/>
            </a:pPr>
            <a:r>
              <a:rPr lang="it-IT" sz="4000" b="1" dirty="0" smtClean="0">
                <a:solidFill>
                  <a:srgbClr val="00FFFF"/>
                </a:solidFill>
              </a:rPr>
              <a:t>concatenazione</a:t>
            </a:r>
            <a:endParaRPr lang="it-IT" sz="4000" b="1" dirty="0" smtClean="0">
              <a:solidFill>
                <a:srgbClr val="00FFFF"/>
              </a:solidFill>
              <a:latin typeface="Courier New" pitchFamily="49" charset="0"/>
              <a:cs typeface="Courier New" pitchFamily="49" charset="0"/>
            </a:endParaRPr>
          </a:p>
          <a:p>
            <a:endParaRPr lang="it-IT" dirty="0" smtClean="0">
              <a:solidFill>
                <a:srgbClr val="00FFFF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6012160" y="5661248"/>
            <a:ext cx="2952328" cy="1099284"/>
            <a:chOff x="6281776" y="5661248"/>
            <a:chExt cx="2952328" cy="1099284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6390296" y="6237312"/>
              <a:ext cx="2699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messaggio</a:t>
              </a:r>
              <a:endPara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6281776" y="5661248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spc="100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p.greco@angioy.org</a:t>
              </a:r>
              <a:endParaRPr lang="it-IT" sz="2000" b="1" spc="1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ESPRESSIONI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it-IT" sz="2800" dirty="0" smtClean="0"/>
              <a:t>CALCOLARE</a:t>
            </a:r>
          </a:p>
          <a:p>
            <a:pPr algn="r"/>
            <a:r>
              <a:rPr lang="it-IT" sz="2800" dirty="0" smtClean="0"/>
              <a:t>RISULTATI </a:t>
            </a:r>
            <a:r>
              <a:rPr lang="it-IT" sz="2800" dirty="0" err="1" smtClean="0"/>
              <a:t>DI</a:t>
            </a:r>
            <a:r>
              <a:rPr lang="it-IT" sz="2800" dirty="0" smtClean="0"/>
              <a:t> OPERAZIONI</a:t>
            </a:r>
            <a:endParaRPr lang="it-IT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>
                <a:solidFill>
                  <a:srgbClr val="FFC000"/>
                </a:solidFill>
              </a:rPr>
              <a:t>NUMERI INTERI</a:t>
            </a:r>
            <a:endParaRPr lang="it-IT" u="sng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Le operazioni tra interi rendono interi </a:t>
            </a:r>
          </a:p>
          <a:p>
            <a:pPr lvl="1">
              <a:tabLst>
                <a:tab pos="3403600" algn="l"/>
                <a:tab pos="4660900" algn="l"/>
              </a:tabLst>
            </a:pPr>
            <a:r>
              <a:rPr lang="it-IT" dirty="0" smtClean="0">
                <a:solidFill>
                  <a:srgbClr val="FFC000"/>
                </a:solidFill>
              </a:rPr>
              <a:t>Somma: 	13 + 17 	</a:t>
            </a:r>
            <a:r>
              <a:rPr lang="it-IT" dirty="0" smtClean="0">
                <a:solidFill>
                  <a:srgbClr val="FFC000"/>
                </a:solidFill>
                <a:sym typeface="Wingdings"/>
              </a:rPr>
              <a:t> 30</a:t>
            </a:r>
            <a:endParaRPr lang="it-IT" dirty="0" smtClean="0">
              <a:solidFill>
                <a:srgbClr val="FFC000"/>
              </a:solidFill>
            </a:endParaRPr>
          </a:p>
          <a:p>
            <a:pPr lvl="1">
              <a:tabLst>
                <a:tab pos="3403600" algn="l"/>
                <a:tab pos="4660900" algn="l"/>
              </a:tabLst>
            </a:pPr>
            <a:r>
              <a:rPr lang="it-IT" dirty="0" smtClean="0">
                <a:solidFill>
                  <a:srgbClr val="FFC000"/>
                </a:solidFill>
              </a:rPr>
              <a:t>Differenza: 	13 - 17 	</a:t>
            </a:r>
            <a:r>
              <a:rPr lang="it-IT" dirty="0" smtClean="0">
                <a:solidFill>
                  <a:srgbClr val="FFC000"/>
                </a:solidFill>
                <a:sym typeface="Wingdings"/>
              </a:rPr>
              <a:t> -4</a:t>
            </a:r>
            <a:endParaRPr lang="it-IT" dirty="0" smtClean="0">
              <a:solidFill>
                <a:srgbClr val="FFC000"/>
              </a:solidFill>
            </a:endParaRPr>
          </a:p>
          <a:p>
            <a:pPr lvl="1">
              <a:tabLst>
                <a:tab pos="3403600" algn="l"/>
                <a:tab pos="4660900" algn="l"/>
              </a:tabLst>
            </a:pPr>
            <a:r>
              <a:rPr lang="it-IT" dirty="0" smtClean="0">
                <a:solidFill>
                  <a:srgbClr val="FFC000"/>
                </a:solidFill>
              </a:rPr>
              <a:t>Prodotto: 	3 * 4 	</a:t>
            </a:r>
            <a:r>
              <a:rPr lang="it-IT" dirty="0" smtClean="0">
                <a:solidFill>
                  <a:srgbClr val="FFC000"/>
                </a:solidFill>
                <a:sym typeface="Wingdings"/>
              </a:rPr>
              <a:t> 12</a:t>
            </a:r>
            <a:endParaRPr lang="it-IT" dirty="0" smtClean="0">
              <a:solidFill>
                <a:srgbClr val="FFC000"/>
              </a:solidFill>
            </a:endParaRPr>
          </a:p>
          <a:p>
            <a:pPr lvl="1">
              <a:tabLst>
                <a:tab pos="3403600" algn="l"/>
                <a:tab pos="4660900" algn="l"/>
              </a:tabLst>
            </a:pPr>
            <a:r>
              <a:rPr lang="it-IT" dirty="0" smtClean="0">
                <a:solidFill>
                  <a:srgbClr val="FFC000"/>
                </a:solidFill>
              </a:rPr>
              <a:t>Divisione: 	11 / 4 	</a:t>
            </a:r>
            <a:r>
              <a:rPr lang="it-IT" dirty="0" smtClean="0">
                <a:solidFill>
                  <a:srgbClr val="FFC000"/>
                </a:solidFill>
                <a:sym typeface="Wingdings"/>
              </a:rPr>
              <a:t> 2</a:t>
            </a:r>
            <a:endParaRPr lang="it-IT" dirty="0" smtClean="0">
              <a:solidFill>
                <a:srgbClr val="FFC000"/>
              </a:solidFill>
            </a:endParaRPr>
          </a:p>
          <a:p>
            <a:pPr lvl="1">
              <a:tabLst>
                <a:tab pos="3403600" algn="l"/>
                <a:tab pos="4660900" algn="l"/>
              </a:tabLst>
            </a:pPr>
            <a:r>
              <a:rPr lang="it-IT" dirty="0" smtClean="0">
                <a:solidFill>
                  <a:srgbClr val="FFC000"/>
                </a:solidFill>
              </a:rPr>
              <a:t>Resto: 	11 % 4 	</a:t>
            </a:r>
            <a:r>
              <a:rPr lang="it-IT" dirty="0" smtClean="0">
                <a:solidFill>
                  <a:srgbClr val="FFC000"/>
                </a:solidFill>
                <a:sym typeface="Wingdings"/>
              </a:rPr>
              <a:t> 3</a:t>
            </a:r>
          </a:p>
          <a:p>
            <a:pPr>
              <a:tabLst>
                <a:tab pos="3403600" algn="l"/>
                <a:tab pos="4660900" algn="l"/>
              </a:tabLst>
            </a:pPr>
            <a:endParaRPr lang="it-IT" dirty="0" smtClean="0">
              <a:solidFill>
                <a:srgbClr val="FFC000"/>
              </a:solidFill>
            </a:endParaRPr>
          </a:p>
        </p:txBody>
      </p:sp>
      <p:grpSp>
        <p:nvGrpSpPr>
          <p:cNvPr id="4" name="Gruppo 8"/>
          <p:cNvGrpSpPr/>
          <p:nvPr/>
        </p:nvGrpSpPr>
        <p:grpSpPr>
          <a:xfrm>
            <a:off x="7174160" y="3861048"/>
            <a:ext cx="2438400" cy="2685202"/>
            <a:chOff x="2123728" y="4005064"/>
            <a:chExt cx="2438400" cy="2685202"/>
          </a:xfrm>
        </p:grpSpPr>
        <p:pic>
          <p:nvPicPr>
            <p:cNvPr id="10" name="Picture 5" descr="C:\Users\Andrea\Documents\Google Drive\Immagini\Icone\1nf0\DRINKS\5_25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3728" y="4005064"/>
              <a:ext cx="2438400" cy="2438400"/>
            </a:xfrm>
            <a:prstGeom prst="rect">
              <a:avLst/>
            </a:prstGeom>
            <a:noFill/>
          </p:spPr>
        </p:pic>
        <p:sp>
          <p:nvSpPr>
            <p:cNvPr id="11" name="CasellaDiTesto 10"/>
            <p:cNvSpPr txBox="1"/>
            <p:nvPr/>
          </p:nvSpPr>
          <p:spPr>
            <a:xfrm>
              <a:off x="3054896" y="5229200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2694856" y="6290156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studenti</a:t>
              </a:r>
              <a:endPara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7410" name="Picture 2" descr="http://www.allpepper.it/IMMAGINI/viaggitrudy2/alphnumber2Y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6484" y="4557924"/>
            <a:ext cx="594913" cy="90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>
                <a:solidFill>
                  <a:srgbClr val="00FF00"/>
                </a:solidFill>
              </a:rPr>
              <a:t>NUMERI DECIMALI</a:t>
            </a:r>
            <a:endParaRPr lang="it-IT" u="sng" dirty="0">
              <a:solidFill>
                <a:srgbClr val="00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FF00"/>
                </a:solidFill>
              </a:rPr>
              <a:t>Le operazioni tra decimali rendono decimali </a:t>
            </a:r>
          </a:p>
          <a:p>
            <a:pPr lvl="1">
              <a:tabLst>
                <a:tab pos="3403600" algn="l"/>
                <a:tab pos="4660900" algn="l"/>
              </a:tabLst>
            </a:pPr>
            <a:r>
              <a:rPr lang="it-IT" dirty="0" smtClean="0">
                <a:solidFill>
                  <a:srgbClr val="00FF00"/>
                </a:solidFill>
              </a:rPr>
              <a:t>Somma: 	3.25 + 1.02 	</a:t>
            </a:r>
            <a:r>
              <a:rPr lang="it-IT" dirty="0" smtClean="0">
                <a:solidFill>
                  <a:srgbClr val="00FF00"/>
                </a:solidFill>
                <a:sym typeface="Wingdings"/>
              </a:rPr>
              <a:t> 4.27</a:t>
            </a:r>
            <a:endParaRPr lang="it-IT" dirty="0" smtClean="0">
              <a:solidFill>
                <a:srgbClr val="00FF00"/>
              </a:solidFill>
            </a:endParaRPr>
          </a:p>
          <a:p>
            <a:pPr lvl="1">
              <a:tabLst>
                <a:tab pos="3403600" algn="l"/>
                <a:tab pos="4660900" algn="l"/>
              </a:tabLst>
            </a:pPr>
            <a:r>
              <a:rPr lang="it-IT" dirty="0" smtClean="0">
                <a:solidFill>
                  <a:srgbClr val="00FF00"/>
                </a:solidFill>
              </a:rPr>
              <a:t>Differenza: 	3.14 - 7.50 	</a:t>
            </a:r>
            <a:r>
              <a:rPr lang="it-IT" dirty="0" smtClean="0">
                <a:solidFill>
                  <a:srgbClr val="00FF00"/>
                </a:solidFill>
                <a:sym typeface="Wingdings"/>
              </a:rPr>
              <a:t> -4,36</a:t>
            </a:r>
            <a:endParaRPr lang="it-IT" dirty="0" smtClean="0">
              <a:solidFill>
                <a:srgbClr val="00FF00"/>
              </a:solidFill>
            </a:endParaRPr>
          </a:p>
          <a:p>
            <a:pPr lvl="1">
              <a:tabLst>
                <a:tab pos="3403600" algn="l"/>
                <a:tab pos="4660900" algn="l"/>
              </a:tabLst>
            </a:pPr>
            <a:r>
              <a:rPr lang="it-IT" dirty="0" smtClean="0">
                <a:solidFill>
                  <a:srgbClr val="00FF00"/>
                </a:solidFill>
              </a:rPr>
              <a:t>Prodotto: 	1.50 * 1.25 	</a:t>
            </a:r>
            <a:r>
              <a:rPr lang="it-IT" dirty="0" smtClean="0">
                <a:solidFill>
                  <a:srgbClr val="00FF00"/>
                </a:solidFill>
                <a:sym typeface="Wingdings"/>
              </a:rPr>
              <a:t> 1,875</a:t>
            </a:r>
            <a:endParaRPr lang="it-IT" dirty="0" smtClean="0">
              <a:solidFill>
                <a:srgbClr val="00FF00"/>
              </a:solidFill>
            </a:endParaRPr>
          </a:p>
          <a:p>
            <a:pPr lvl="1">
              <a:tabLst>
                <a:tab pos="3403600" algn="l"/>
                <a:tab pos="4660900" algn="l"/>
              </a:tabLst>
            </a:pPr>
            <a:r>
              <a:rPr lang="it-IT" dirty="0" smtClean="0">
                <a:solidFill>
                  <a:srgbClr val="00FF00"/>
                </a:solidFill>
              </a:rPr>
              <a:t>Divisione: 	3.50 / 1.50 	</a:t>
            </a:r>
            <a:r>
              <a:rPr lang="it-IT" dirty="0" smtClean="0">
                <a:solidFill>
                  <a:srgbClr val="00FF00"/>
                </a:solidFill>
                <a:sym typeface="Wingdings"/>
              </a:rPr>
              <a:t> 2,333333333…</a:t>
            </a:r>
            <a:endParaRPr lang="it-IT" dirty="0" smtClean="0">
              <a:solidFill>
                <a:srgbClr val="00FF00"/>
              </a:solidFill>
            </a:endParaRPr>
          </a:p>
          <a:p>
            <a:pPr>
              <a:tabLst>
                <a:tab pos="3403600" algn="l"/>
                <a:tab pos="4660900" algn="l"/>
              </a:tabLst>
            </a:pPr>
            <a:endParaRPr lang="it-IT" dirty="0" smtClean="0">
              <a:solidFill>
                <a:srgbClr val="00FF00"/>
              </a:solidFill>
            </a:endParaRPr>
          </a:p>
        </p:txBody>
      </p:sp>
      <p:grpSp>
        <p:nvGrpSpPr>
          <p:cNvPr id="4" name="Gruppo 7"/>
          <p:cNvGrpSpPr/>
          <p:nvPr/>
        </p:nvGrpSpPr>
        <p:grpSpPr>
          <a:xfrm>
            <a:off x="6705600" y="3933056"/>
            <a:ext cx="2438400" cy="2621905"/>
            <a:chOff x="4617368" y="4077072"/>
            <a:chExt cx="2438400" cy="2621905"/>
          </a:xfrm>
        </p:grpSpPr>
        <p:pic>
          <p:nvPicPr>
            <p:cNvPr id="9" name="Picture 7" descr="C:\Users\Andrea\Documents\Google Drive\Immagini\Icone\1nf0\DRINKS\8_25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17368" y="4077072"/>
              <a:ext cx="2438400" cy="2438400"/>
            </a:xfrm>
            <a:prstGeom prst="rect">
              <a:avLst/>
            </a:prstGeom>
            <a:noFill/>
          </p:spPr>
        </p:pic>
        <p:sp>
          <p:nvSpPr>
            <p:cNvPr id="13" name="CasellaDiTesto 12"/>
            <p:cNvSpPr txBox="1"/>
            <p:nvPr/>
          </p:nvSpPr>
          <p:spPr>
            <a:xfrm>
              <a:off x="5188496" y="4489956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it-IT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CasellaDiTesto 13"/>
            <p:cNvSpPr txBox="1"/>
            <p:nvPr/>
          </p:nvSpPr>
          <p:spPr>
            <a:xfrm>
              <a:off x="5188496" y="6237312"/>
              <a:ext cx="12961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Prezzo</a:t>
              </a:r>
              <a:endPara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6386" name="Picture 2" descr="http://www.conosciamonapoli.it/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2836" y="4221160"/>
            <a:ext cx="697846" cy="64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la 14"/>
          <p:cNvGraphicFramePr>
            <a:graphicFrameLocks noGrp="1"/>
          </p:cNvGraphicFramePr>
          <p:nvPr/>
        </p:nvGraphicFramePr>
        <p:xfrm>
          <a:off x="1115616" y="2668885"/>
          <a:ext cx="5950021" cy="2200275"/>
        </p:xfrm>
        <a:graphic>
          <a:graphicData uri="http://schemas.openxmlformats.org/drawingml/2006/table">
            <a:tbl>
              <a:tblPr/>
              <a:tblGrid>
                <a:gridCol w="850003"/>
                <a:gridCol w="850003"/>
                <a:gridCol w="850003"/>
                <a:gridCol w="850003"/>
                <a:gridCol w="850003"/>
                <a:gridCol w="850003"/>
                <a:gridCol w="850003"/>
              </a:tblGrid>
              <a:tr h="27652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NOT</a:t>
                      </a:r>
                      <a:endParaRPr lang="it-IT" sz="2000" b="1" i="0" u="none" strike="noStrike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1" i="0" u="none" strike="noStrike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</a:rPr>
                        <a:t> </a:t>
                      </a:r>
                      <a:endParaRPr lang="it-IT" sz="2000" b="1" i="0" u="none" strike="noStrike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52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 smtClean="0">
                          <a:solidFill>
                            <a:srgbClr val="FF33CC"/>
                          </a:solidFill>
                          <a:latin typeface="Calibri"/>
                        </a:rPr>
                        <a:t>true</a:t>
                      </a:r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smtClean="0">
                          <a:solidFill>
                            <a:srgbClr val="FF33CC"/>
                          </a:solidFill>
                          <a:latin typeface="Calibri"/>
                        </a:rPr>
                        <a:t>false</a:t>
                      </a:r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35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smtClean="0">
                          <a:solidFill>
                            <a:srgbClr val="FF33CC"/>
                          </a:solidFill>
                          <a:latin typeface="Calibri"/>
                        </a:rPr>
                        <a:t>false</a:t>
                      </a:r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 smtClean="0">
                          <a:solidFill>
                            <a:srgbClr val="FF33CC"/>
                          </a:solidFill>
                          <a:latin typeface="Calibri"/>
                        </a:rPr>
                        <a:t>true</a:t>
                      </a:r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0355"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529">
                <a:tc>
                  <a:txBody>
                    <a:bodyPr/>
                    <a:lstStyle/>
                    <a:p>
                      <a:pPr algn="l" fontAlgn="b"/>
                      <a:r>
                        <a:rPr kumimoji="0" lang="it-IT" sz="2000" b="1" i="0" u="none" strike="noStrike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AND</a:t>
                      </a:r>
                      <a:endParaRPr kumimoji="0" lang="it-IT" sz="2000" b="1" i="0" u="none" strike="noStrike" kern="12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 smtClean="0">
                          <a:solidFill>
                            <a:srgbClr val="FF33CC"/>
                          </a:solidFill>
                          <a:latin typeface="Calibri"/>
                        </a:rPr>
                        <a:t>true</a:t>
                      </a:r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 smtClean="0">
                          <a:solidFill>
                            <a:srgbClr val="FF33CC"/>
                          </a:solidFill>
                          <a:latin typeface="Calibri"/>
                        </a:rPr>
                        <a:t>talse</a:t>
                      </a:r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it-IT" sz="2000" b="1" i="0" u="none" strike="noStrike" kern="1200" dirty="0" smtClean="0">
                          <a:solidFill>
                            <a:srgbClr val="0000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+mn-ea"/>
                          <a:cs typeface="+mn-cs"/>
                        </a:rPr>
                        <a:t>OR</a:t>
                      </a:r>
                      <a:endParaRPr kumimoji="0" lang="it-IT" sz="2000" b="1" i="0" u="none" strike="noStrike" kern="1200" dirty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 smtClean="0">
                          <a:solidFill>
                            <a:srgbClr val="FF33CC"/>
                          </a:solidFill>
                          <a:latin typeface="Calibri"/>
                        </a:rPr>
                        <a:t>true</a:t>
                      </a:r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smtClean="0">
                          <a:solidFill>
                            <a:srgbClr val="FF33CC"/>
                          </a:solidFill>
                          <a:latin typeface="Calibri"/>
                        </a:rPr>
                        <a:t>false</a:t>
                      </a:r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276529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 smtClean="0">
                          <a:solidFill>
                            <a:srgbClr val="FF33CC"/>
                          </a:solidFill>
                          <a:latin typeface="Calibri"/>
                        </a:rPr>
                        <a:t>true</a:t>
                      </a:r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 smtClean="0">
                          <a:solidFill>
                            <a:srgbClr val="FF33CC"/>
                          </a:solidFill>
                          <a:latin typeface="Calibri"/>
                        </a:rPr>
                        <a:t>true</a:t>
                      </a:r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smtClean="0">
                          <a:solidFill>
                            <a:srgbClr val="FF33CC"/>
                          </a:solidFill>
                          <a:latin typeface="Calibri"/>
                        </a:rPr>
                        <a:t>false</a:t>
                      </a:r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 smtClean="0">
                          <a:solidFill>
                            <a:srgbClr val="FF33CC"/>
                          </a:solidFill>
                          <a:latin typeface="Calibri"/>
                        </a:rPr>
                        <a:t>true</a:t>
                      </a:r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 smtClean="0">
                          <a:solidFill>
                            <a:srgbClr val="FF33CC"/>
                          </a:solidFill>
                          <a:latin typeface="Calibri"/>
                        </a:rPr>
                        <a:t>true</a:t>
                      </a:r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 smtClean="0">
                          <a:solidFill>
                            <a:srgbClr val="FF33CC"/>
                          </a:solidFill>
                          <a:latin typeface="Calibri"/>
                        </a:rPr>
                        <a:t>true</a:t>
                      </a:r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355"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smtClean="0">
                          <a:solidFill>
                            <a:srgbClr val="FF33CC"/>
                          </a:solidFill>
                          <a:latin typeface="Calibri"/>
                        </a:rPr>
                        <a:t>false</a:t>
                      </a:r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smtClean="0">
                          <a:solidFill>
                            <a:srgbClr val="FF33CC"/>
                          </a:solidFill>
                          <a:latin typeface="Calibri"/>
                        </a:rPr>
                        <a:t>false</a:t>
                      </a:r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smtClean="0">
                          <a:solidFill>
                            <a:srgbClr val="FF33CC"/>
                          </a:solidFill>
                          <a:latin typeface="Calibri"/>
                        </a:rPr>
                        <a:t>false</a:t>
                      </a:r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 smtClean="0">
                          <a:solidFill>
                            <a:srgbClr val="FF33CC"/>
                          </a:solidFill>
                          <a:latin typeface="Calibri"/>
                        </a:rPr>
                        <a:t>talse</a:t>
                      </a:r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err="1" smtClean="0">
                          <a:solidFill>
                            <a:srgbClr val="FF33CC"/>
                          </a:solidFill>
                          <a:latin typeface="Calibri"/>
                        </a:rPr>
                        <a:t>true</a:t>
                      </a:r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2000" b="0" i="0" u="none" strike="noStrike" dirty="0" smtClean="0">
                          <a:solidFill>
                            <a:srgbClr val="FF33CC"/>
                          </a:solidFill>
                          <a:latin typeface="Calibri"/>
                        </a:rPr>
                        <a:t>false</a:t>
                      </a:r>
                      <a:endParaRPr lang="it-IT" sz="2000" b="0" i="0" u="none" strike="noStrike" dirty="0">
                        <a:solidFill>
                          <a:srgbClr val="FF33CC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>
                <a:solidFill>
                  <a:srgbClr val="FF33CC"/>
                </a:solidFill>
              </a:rPr>
              <a:t>LOGICI BOOLEANI</a:t>
            </a:r>
            <a:endParaRPr lang="it-IT" u="sng" dirty="0">
              <a:solidFill>
                <a:srgbClr val="FF33CC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33CC"/>
                </a:solidFill>
              </a:rPr>
              <a:t>Le operazioni tra booleani rendono booleani </a:t>
            </a:r>
          </a:p>
        </p:txBody>
      </p:sp>
      <p:pic>
        <p:nvPicPr>
          <p:cNvPr id="8" name="Picture 3" descr="C:\Users\Andrea\Documents\Google Drive\Immagini\Icone\1nf0\DRINKS\3_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05064"/>
            <a:ext cx="2438400" cy="2438400"/>
          </a:xfrm>
          <a:prstGeom prst="rect">
            <a:avLst/>
          </a:prstGeom>
          <a:noFill/>
        </p:spPr>
      </p:pic>
      <p:grpSp>
        <p:nvGrpSpPr>
          <p:cNvPr id="4" name="Gruppo 7"/>
          <p:cNvGrpSpPr/>
          <p:nvPr/>
        </p:nvGrpSpPr>
        <p:grpSpPr>
          <a:xfrm>
            <a:off x="6516216" y="4489956"/>
            <a:ext cx="2808312" cy="2270576"/>
            <a:chOff x="4427984" y="4489956"/>
            <a:chExt cx="2808312" cy="2270576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5188496" y="4489956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it-IT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4427984" y="6237312"/>
              <a:ext cx="2808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promosso</a:t>
              </a:r>
              <a:endPara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4" name="Picture 6" descr="http://d.wapday.com:8080/animation/ccontennt/12793-f/lightbulb_turn_on_off.gif?__sid=ggl&amp;lang=en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96336" y="4401168"/>
            <a:ext cx="540000" cy="54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AND_ANI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404" y="2545804"/>
            <a:ext cx="3619500" cy="3619500"/>
          </a:xfrm>
          <a:prstGeom prst="rect">
            <a:avLst/>
          </a:prstGeom>
        </p:spPr>
      </p:pic>
      <p:pic>
        <p:nvPicPr>
          <p:cNvPr id="8" name="Immagine 7" descr="OR_ANI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545804"/>
            <a:ext cx="3619500" cy="3619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>
                <a:solidFill>
                  <a:srgbClr val="FF33CC"/>
                </a:solidFill>
              </a:rPr>
              <a:t>LOGICI BOOLEANI</a:t>
            </a:r>
            <a:endParaRPr lang="it-IT" u="sng" dirty="0">
              <a:solidFill>
                <a:srgbClr val="FF33CC"/>
              </a:solidFill>
            </a:endParaRPr>
          </a:p>
        </p:txBody>
      </p:sp>
      <p:pic>
        <p:nvPicPr>
          <p:cNvPr id="14" name="Picture 3" descr="C:\Users\Andrea\Documents\Google Drive\Immagini\Icone\1nf0\DRINKS\3_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000" y="4005064"/>
            <a:ext cx="2160000" cy="216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>
                <a:solidFill>
                  <a:srgbClr val="00FFFF"/>
                </a:solidFill>
              </a:rPr>
              <a:t>STRINGHE</a:t>
            </a:r>
            <a:endParaRPr lang="it-IT" u="sng" dirty="0">
              <a:solidFill>
                <a:srgbClr val="00FFFF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FFFF"/>
                </a:solidFill>
              </a:rPr>
              <a:t>Le operazioni tra stringhe rendono stringhe </a:t>
            </a:r>
          </a:p>
          <a:p>
            <a:pPr lvl="1">
              <a:buNone/>
              <a:tabLst>
                <a:tab pos="3403600" algn="l"/>
                <a:tab pos="4660900" algn="l"/>
              </a:tabLst>
            </a:pPr>
            <a:r>
              <a:rPr lang="it-IT" sz="2800" dirty="0" smtClean="0">
                <a:solidFill>
                  <a:schemeClr val="tx2">
                    <a:lumMod val="50000"/>
                  </a:schemeClr>
                </a:solidFill>
              </a:rPr>
              <a:t>Concatenazione</a:t>
            </a:r>
            <a:r>
              <a:rPr lang="it-IT" dirty="0" smtClean="0">
                <a:solidFill>
                  <a:schemeClr val="tx2">
                    <a:lumMod val="50000"/>
                  </a:schemeClr>
                </a:solidFill>
              </a:rPr>
              <a:t>: 	</a:t>
            </a:r>
          </a:p>
          <a:p>
            <a:pPr lvl="1">
              <a:tabLst>
                <a:tab pos="3403600" algn="l"/>
                <a:tab pos="4660900" algn="l"/>
              </a:tabLst>
            </a:pPr>
            <a:r>
              <a:rPr lang="it-IT" dirty="0" smtClean="0">
                <a:solidFill>
                  <a:srgbClr val="00FFFF"/>
                </a:solidFill>
                <a:latin typeface="Consolas" pitchFamily="49" charset="0"/>
                <a:cs typeface="Consolas" pitchFamily="49" charset="0"/>
              </a:rPr>
              <a:t>″capo″ + ″doglio″ 	</a:t>
            </a:r>
            <a:r>
              <a:rPr lang="it-IT" dirty="0" smtClean="0">
                <a:solidFill>
                  <a:srgbClr val="00FFFF"/>
                </a:solidFill>
                <a:latin typeface="Consolas" pitchFamily="49" charset="0"/>
                <a:cs typeface="Consolas" pitchFamily="49" charset="0"/>
                <a:sym typeface="Wingdings"/>
              </a:rPr>
              <a:t> </a:t>
            </a:r>
            <a:r>
              <a:rPr lang="it-IT" dirty="0" smtClean="0">
                <a:solidFill>
                  <a:srgbClr val="00FFFF"/>
                </a:solidFill>
                <a:latin typeface="Consolas" pitchFamily="49" charset="0"/>
                <a:cs typeface="Consolas" pitchFamily="49" charset="0"/>
              </a:rPr>
              <a:t>″capodoglio″</a:t>
            </a:r>
          </a:p>
          <a:p>
            <a:pPr lvl="1">
              <a:tabLst>
                <a:tab pos="3403600" algn="l"/>
                <a:tab pos="4660900" algn="l"/>
              </a:tabLst>
            </a:pPr>
            <a:r>
              <a:rPr lang="it-IT" dirty="0" smtClean="0">
                <a:solidFill>
                  <a:srgbClr val="00FFFF"/>
                </a:solidFill>
                <a:latin typeface="Consolas" pitchFamily="49" charset="0"/>
                <a:cs typeface="Consolas" pitchFamily="49" charset="0"/>
              </a:rPr>
              <a:t>″</a:t>
            </a:r>
            <a:r>
              <a:rPr lang="it-IT" dirty="0" err="1" smtClean="0">
                <a:solidFill>
                  <a:srgbClr val="00FFFF"/>
                </a:solidFill>
                <a:latin typeface="Consolas" pitchFamily="49" charset="0"/>
                <a:cs typeface="Consolas" pitchFamily="49" charset="0"/>
              </a:rPr>
              <a:t>Piu</a:t>
            </a:r>
            <a:r>
              <a:rPr lang="it-IT" dirty="0" smtClean="0">
                <a:solidFill>
                  <a:srgbClr val="00FFFF"/>
                </a:solidFill>
                <a:latin typeface="Consolas" pitchFamily="49" charset="0"/>
                <a:cs typeface="Consolas" pitchFamily="49" charset="0"/>
              </a:rPr>
              <a:t>″ + ″ ″ + ″Mino″ 	</a:t>
            </a:r>
            <a:r>
              <a:rPr lang="it-IT" dirty="0" smtClean="0">
                <a:solidFill>
                  <a:srgbClr val="00FFFF"/>
                </a:solidFill>
                <a:latin typeface="Consolas" pitchFamily="49" charset="0"/>
                <a:cs typeface="Consolas" pitchFamily="49" charset="0"/>
                <a:sym typeface="Wingdings"/>
              </a:rPr>
              <a:t> </a:t>
            </a:r>
            <a:r>
              <a:rPr lang="it-IT" dirty="0" smtClean="0">
                <a:solidFill>
                  <a:srgbClr val="00FFFF"/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it-IT" dirty="0" err="1" smtClean="0">
                <a:solidFill>
                  <a:srgbClr val="00FFFF"/>
                </a:solidFill>
                <a:latin typeface="Consolas" pitchFamily="49" charset="0"/>
                <a:cs typeface="Consolas" pitchFamily="49" charset="0"/>
              </a:rPr>
              <a:t>Piu</a:t>
            </a:r>
            <a:r>
              <a:rPr lang="it-IT" dirty="0" smtClean="0">
                <a:solidFill>
                  <a:srgbClr val="00FFFF"/>
                </a:solidFill>
                <a:latin typeface="Consolas" pitchFamily="49" charset="0"/>
                <a:cs typeface="Consolas" pitchFamily="49" charset="0"/>
              </a:rPr>
              <a:t> Mino”</a:t>
            </a:r>
          </a:p>
          <a:p>
            <a:pPr lvl="1">
              <a:tabLst>
                <a:tab pos="3403600" algn="l"/>
                <a:tab pos="4660900" algn="l"/>
              </a:tabLst>
            </a:pPr>
            <a:r>
              <a:rPr lang="it-IT" dirty="0" smtClean="0">
                <a:solidFill>
                  <a:srgbClr val="00FFFF"/>
                </a:solidFill>
                <a:latin typeface="Consolas" pitchFamily="49" charset="0"/>
                <a:cs typeface="Consolas" pitchFamily="49" charset="0"/>
              </a:rPr>
              <a:t>“mura” + “</a:t>
            </a:r>
            <a:r>
              <a:rPr lang="it-IT" dirty="0" err="1" smtClean="0">
                <a:solidFill>
                  <a:srgbClr val="00FFFF"/>
                </a:solidFill>
                <a:latin typeface="Consolas" pitchFamily="49" charset="0"/>
                <a:cs typeface="Consolas" pitchFamily="49" charset="0"/>
              </a:rPr>
              <a:t>tore</a:t>
            </a:r>
            <a:r>
              <a:rPr lang="it-IT" dirty="0" smtClean="0">
                <a:solidFill>
                  <a:srgbClr val="00FFFF"/>
                </a:solidFill>
                <a:latin typeface="Consolas" pitchFamily="49" charset="0"/>
                <a:cs typeface="Consolas" pitchFamily="49" charset="0"/>
              </a:rPr>
              <a:t>” 	</a:t>
            </a:r>
            <a:r>
              <a:rPr lang="it-IT" dirty="0" smtClean="0">
                <a:solidFill>
                  <a:srgbClr val="00FFFF"/>
                </a:solidFill>
                <a:latin typeface="Consolas" pitchFamily="49" charset="0"/>
                <a:cs typeface="Consolas" pitchFamily="49" charset="0"/>
                <a:sym typeface="Wingdings"/>
              </a:rPr>
              <a:t> </a:t>
            </a:r>
            <a:r>
              <a:rPr lang="it-IT" dirty="0" smtClean="0">
                <a:solidFill>
                  <a:srgbClr val="00FFFF"/>
                </a:solidFill>
                <a:latin typeface="Consolas" pitchFamily="49" charset="0"/>
                <a:cs typeface="Consolas" pitchFamily="49" charset="0"/>
              </a:rPr>
              <a:t>“muratore”</a:t>
            </a:r>
          </a:p>
          <a:p>
            <a:pPr lvl="1">
              <a:tabLst>
                <a:tab pos="3403600" algn="l"/>
                <a:tab pos="4660900" algn="l"/>
              </a:tabLst>
            </a:pPr>
            <a:r>
              <a:rPr lang="it-IT" dirty="0" smtClean="0">
                <a:solidFill>
                  <a:srgbClr val="00FFFF"/>
                </a:solidFill>
                <a:latin typeface="Consolas" pitchFamily="49" charset="0"/>
                <a:cs typeface="Consolas" pitchFamily="49" charset="0"/>
              </a:rPr>
              <a:t>“mura” + “@” + “vera” 	</a:t>
            </a:r>
            <a:r>
              <a:rPr lang="it-IT" dirty="0" smtClean="0">
                <a:solidFill>
                  <a:srgbClr val="00FFFF"/>
                </a:solidFill>
                <a:latin typeface="Consolas" pitchFamily="49" charset="0"/>
                <a:cs typeface="Consolas" pitchFamily="49" charset="0"/>
                <a:sym typeface="Wingdings"/>
              </a:rPr>
              <a:t> </a:t>
            </a:r>
            <a:r>
              <a:rPr lang="it-IT" dirty="0" smtClean="0">
                <a:solidFill>
                  <a:srgbClr val="00FFFF"/>
                </a:solidFill>
                <a:latin typeface="Consolas" pitchFamily="49" charset="0"/>
                <a:cs typeface="Consolas" pitchFamily="49" charset="0"/>
              </a:rPr>
              <a:t>“</a:t>
            </a:r>
            <a:r>
              <a:rPr lang="it-IT" dirty="0" err="1" smtClean="0">
                <a:solidFill>
                  <a:srgbClr val="00FFFF"/>
                </a:solidFill>
                <a:latin typeface="Consolas" pitchFamily="49" charset="0"/>
                <a:cs typeface="Consolas" pitchFamily="49" charset="0"/>
              </a:rPr>
              <a:t>mura@vera</a:t>
            </a:r>
            <a:r>
              <a:rPr lang="it-IT" dirty="0" smtClean="0">
                <a:solidFill>
                  <a:srgbClr val="00FFFF"/>
                </a:solidFill>
                <a:latin typeface="Consolas" pitchFamily="49" charset="0"/>
                <a:cs typeface="Consolas" pitchFamily="49" charset="0"/>
              </a:rPr>
              <a:t>”</a:t>
            </a:r>
          </a:p>
        </p:txBody>
      </p:sp>
      <p:pic>
        <p:nvPicPr>
          <p:cNvPr id="8" name="Picture 6" descr="http://gallery.yopriceville.com/downloadfullsize/send/29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509120"/>
            <a:ext cx="3508648" cy="1852465"/>
          </a:xfrm>
          <a:prstGeom prst="rect">
            <a:avLst/>
          </a:prstGeom>
          <a:noFill/>
        </p:spPr>
      </p:pic>
      <p:grpSp>
        <p:nvGrpSpPr>
          <p:cNvPr id="4" name="Gruppo 9"/>
          <p:cNvGrpSpPr/>
          <p:nvPr/>
        </p:nvGrpSpPr>
        <p:grpSpPr>
          <a:xfrm>
            <a:off x="6012160" y="5661248"/>
            <a:ext cx="2952328" cy="1099284"/>
            <a:chOff x="6281776" y="5661248"/>
            <a:chExt cx="2952328" cy="1099284"/>
          </a:xfrm>
        </p:grpSpPr>
        <p:sp>
          <p:nvSpPr>
            <p:cNvPr id="11" name="CasellaDiTesto 10"/>
            <p:cNvSpPr txBox="1"/>
            <p:nvPr/>
          </p:nvSpPr>
          <p:spPr>
            <a:xfrm>
              <a:off x="6390296" y="6237312"/>
              <a:ext cx="2699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messaggio</a:t>
              </a:r>
              <a:endPara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6281776" y="5661248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spc="100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nsolas" pitchFamily="49" charset="0"/>
                  <a:cs typeface="Consolas" pitchFamily="49" charset="0"/>
                </a:rPr>
                <a:t>p.greco@angioy.org</a:t>
              </a:r>
              <a:endParaRPr lang="it-IT" sz="2000" b="1" spc="1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endParaRPr>
            </a:p>
          </p:txBody>
        </p:sp>
      </p:grpSp>
      <p:pic>
        <p:nvPicPr>
          <p:cNvPr id="14338" name="Picture 2" descr="http://cdn1.tnwcdn.com/wp-content/blogs.dir/1/files/2013/02/fancyinput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661248"/>
            <a:ext cx="2952328" cy="4504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DIAGRAMMI </a:t>
            </a:r>
            <a:r>
              <a:rPr lang="it-IT" dirty="0" err="1" smtClean="0"/>
              <a:t>DI</a:t>
            </a:r>
            <a:r>
              <a:rPr lang="it-IT" dirty="0" smtClean="0"/>
              <a:t> FLUSSO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it-IT" sz="2800" dirty="0" smtClean="0"/>
              <a:t>COME RAPPRESENTARE</a:t>
            </a:r>
            <a:br>
              <a:rPr lang="it-IT" sz="2800" dirty="0" smtClean="0"/>
            </a:br>
            <a:r>
              <a:rPr lang="it-IT" sz="2800" dirty="0" smtClean="0"/>
              <a:t>UN PROGRAMMA</a:t>
            </a:r>
            <a:endParaRPr lang="it-IT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ALGORITMO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È un procedimento codificato finalizzato al raggiungimento di un risultato </a:t>
            </a:r>
          </a:p>
          <a:p>
            <a:r>
              <a:rPr lang="it-IT" dirty="0" smtClean="0"/>
              <a:t>Prende dati in ingresso e rende dati in uscita</a:t>
            </a:r>
          </a:p>
          <a:p>
            <a:endParaRPr lang="it-IT" dirty="0"/>
          </a:p>
        </p:txBody>
      </p:sp>
      <p:grpSp>
        <p:nvGrpSpPr>
          <p:cNvPr id="23" name="Gruppo 22"/>
          <p:cNvGrpSpPr/>
          <p:nvPr/>
        </p:nvGrpSpPr>
        <p:grpSpPr>
          <a:xfrm>
            <a:off x="269776" y="3212976"/>
            <a:ext cx="8604448" cy="3096344"/>
            <a:chOff x="323528" y="3212976"/>
            <a:chExt cx="8604448" cy="3096344"/>
          </a:xfrm>
        </p:grpSpPr>
        <p:pic>
          <p:nvPicPr>
            <p:cNvPr id="17" name="Picture 7" descr="C:\Users\Andrea\Documents\Google Drive\Immagini\Icone\1nf0\DRINK_FOOD\png\Tomato-ico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92560" y="3361928"/>
              <a:ext cx="1044000" cy="1044000"/>
            </a:xfrm>
            <a:prstGeom prst="rect">
              <a:avLst/>
            </a:prstGeom>
            <a:noFill/>
          </p:spPr>
        </p:pic>
        <p:pic>
          <p:nvPicPr>
            <p:cNvPr id="3079" name="Picture 7" descr="C:\Users\Andrea\Documents\Google Drive\Immagini\Icone\1nf0\DRINK_FOOD\png\Tomato-ico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040" y="3429000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3078" name="Picture 6" descr="C:\Users\Andrea\Documents\Google Drive\Immagini\Icone\1nf0\DRINK_FOOD\png\Pumpkin-ico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051720" y="3212976"/>
              <a:ext cx="1944216" cy="1944216"/>
            </a:xfrm>
            <a:prstGeom prst="rect">
              <a:avLst/>
            </a:prstGeom>
            <a:noFill/>
          </p:spPr>
        </p:pic>
        <p:pic>
          <p:nvPicPr>
            <p:cNvPr id="4" name="Immagine 3" descr="ramen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2240" y="3501008"/>
              <a:ext cx="2195736" cy="2195736"/>
            </a:xfrm>
            <a:prstGeom prst="rect">
              <a:avLst/>
            </a:prstGeom>
          </p:spPr>
        </p:pic>
        <p:pic>
          <p:nvPicPr>
            <p:cNvPr id="3074" name="Picture 2" descr="C:\Users\Andrea\Documents\Google Drive\Immagini\Icone\1nf0\DRINK_FOOD\png\Cabbage-icon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3568" y="4154016"/>
              <a:ext cx="1219200" cy="1219200"/>
            </a:xfrm>
            <a:prstGeom prst="rect">
              <a:avLst/>
            </a:prstGeom>
            <a:noFill/>
          </p:spPr>
        </p:pic>
        <p:pic>
          <p:nvPicPr>
            <p:cNvPr id="3075" name="Picture 3" descr="C:\Users\Andrea\Documents\Google Drive\Immagini\Icone\1nf0\DRINK_FOOD\png\Eggplant-ico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0040" y="4329608"/>
              <a:ext cx="1758752" cy="1758752"/>
            </a:xfrm>
            <a:prstGeom prst="rect">
              <a:avLst/>
            </a:prstGeom>
            <a:noFill/>
          </p:spPr>
        </p:pic>
        <p:pic>
          <p:nvPicPr>
            <p:cNvPr id="3076" name="Picture 4" descr="C:\Users\Andrea\Documents\Google Drive\Immagini\Icone\1nf0\DRINK_FOOD\png\Onion-icon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547664" y="5229200"/>
              <a:ext cx="1008112" cy="1008112"/>
            </a:xfrm>
            <a:prstGeom prst="rect">
              <a:avLst/>
            </a:prstGeom>
            <a:noFill/>
          </p:spPr>
        </p:pic>
        <p:pic>
          <p:nvPicPr>
            <p:cNvPr id="3077" name="Picture 5" descr="C:\Users\Andrea\Documents\Google Drive\Immagini\Icone\1nf0\DRINK_FOOD\png\Pepper-icon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907704" y="4144144"/>
              <a:ext cx="1440160" cy="1440160"/>
            </a:xfrm>
            <a:prstGeom prst="rect">
              <a:avLst/>
            </a:prstGeom>
            <a:noFill/>
          </p:spPr>
        </p:pic>
        <p:grpSp>
          <p:nvGrpSpPr>
            <p:cNvPr id="18" name="Gruppo 17"/>
            <p:cNvGrpSpPr/>
            <p:nvPr/>
          </p:nvGrpSpPr>
          <p:grpSpPr>
            <a:xfrm>
              <a:off x="323528" y="5409280"/>
              <a:ext cx="1404096" cy="900040"/>
              <a:chOff x="2411760" y="5301208"/>
              <a:chExt cx="1404096" cy="900040"/>
            </a:xfrm>
          </p:grpSpPr>
          <p:pic>
            <p:nvPicPr>
              <p:cNvPr id="3080" name="Picture 8" descr="C:\Users\Andrea\Documents\Google Drive\Immagini\Icone\1nf0\DRINK_FOOD\egg-icon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43808" y="5301208"/>
                <a:ext cx="540000" cy="540000"/>
              </a:xfrm>
              <a:prstGeom prst="rect">
                <a:avLst/>
              </a:prstGeom>
              <a:noFill/>
            </p:spPr>
          </p:pic>
          <p:pic>
            <p:nvPicPr>
              <p:cNvPr id="12" name="Picture 8" descr="C:\Users\Andrea\Documents\Google Drive\Immagini\Icone\1nf0\DRINK_FOOD\egg-icon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147021" y="5460405"/>
                <a:ext cx="540000" cy="540000"/>
              </a:xfrm>
              <a:prstGeom prst="rect">
                <a:avLst/>
              </a:prstGeom>
              <a:noFill/>
            </p:spPr>
          </p:pic>
          <p:pic>
            <p:nvPicPr>
              <p:cNvPr id="13" name="Picture 8" descr="C:\Users\Andrea\Documents\Google Drive\Immagini\Icone\1nf0\DRINK_FOOD\egg-icon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555776" y="5460405"/>
                <a:ext cx="540000" cy="540000"/>
              </a:xfrm>
              <a:prstGeom prst="rect">
                <a:avLst/>
              </a:prstGeom>
              <a:noFill/>
            </p:spPr>
          </p:pic>
          <p:pic>
            <p:nvPicPr>
              <p:cNvPr id="14" name="Picture 8" descr="C:\Users\Andrea\Documents\Google Drive\Immagini\Icone\1nf0\DRINK_FOOD\egg-icon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843808" y="5612805"/>
                <a:ext cx="540000" cy="540000"/>
              </a:xfrm>
              <a:prstGeom prst="rect">
                <a:avLst/>
              </a:prstGeom>
              <a:noFill/>
            </p:spPr>
          </p:pic>
          <p:pic>
            <p:nvPicPr>
              <p:cNvPr id="15" name="Picture 8" descr="C:\Users\Andrea\Documents\Google Drive\Immagini\Icone\1nf0\DRINK_FOOD\egg-icon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2411760" y="5661248"/>
                <a:ext cx="540000" cy="540000"/>
              </a:xfrm>
              <a:prstGeom prst="rect">
                <a:avLst/>
              </a:prstGeom>
              <a:noFill/>
            </p:spPr>
          </p:pic>
          <p:pic>
            <p:nvPicPr>
              <p:cNvPr id="16" name="Picture 8" descr="C:\Users\Andrea\Documents\Google Drive\Immagini\Icone\1nf0\DRINK_FOOD\egg-icon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275856" y="5661248"/>
                <a:ext cx="540000" cy="540000"/>
              </a:xfrm>
              <a:prstGeom prst="rect">
                <a:avLst/>
              </a:prstGeom>
              <a:noFill/>
            </p:spPr>
          </p:pic>
        </p:grpSp>
        <p:pic>
          <p:nvPicPr>
            <p:cNvPr id="3081" name="Picture 9" descr="C:\Users\Andrea\Documents\Google Drive\Immagini\Icone\1nf0\DRINK_FOOD\cheese-icon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27784" y="4869160"/>
              <a:ext cx="1314276" cy="1314276"/>
            </a:xfrm>
            <a:prstGeom prst="rect">
              <a:avLst/>
            </a:prstGeom>
            <a:noFill/>
          </p:spPr>
        </p:pic>
        <p:pic>
          <p:nvPicPr>
            <p:cNvPr id="3083" name="Picture 11" descr="http://files.softicons.com/download/system-icons/junior-icons-by-treetog-artwork/png/256/File%20Script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51149" y="3438872"/>
              <a:ext cx="2438400" cy="2438400"/>
            </a:xfrm>
            <a:prstGeom prst="rect">
              <a:avLst/>
            </a:prstGeom>
            <a:noFill/>
          </p:spPr>
        </p:pic>
        <p:sp>
          <p:nvSpPr>
            <p:cNvPr id="21" name="Freccia a destra 20"/>
            <p:cNvSpPr/>
            <p:nvPr/>
          </p:nvSpPr>
          <p:spPr>
            <a:xfrm>
              <a:off x="3737608" y="4528544"/>
              <a:ext cx="978408" cy="484632"/>
            </a:xfrm>
            <a:prstGeom prst="rightArrow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Freccia a destra 21"/>
            <p:cNvSpPr/>
            <p:nvPr/>
          </p:nvSpPr>
          <p:spPr>
            <a:xfrm>
              <a:off x="6084168" y="4509120"/>
              <a:ext cx="978408" cy="484632"/>
            </a:xfrm>
            <a:prstGeom prst="rightArrow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4" name="CasellaDiTesto 23"/>
          <p:cNvSpPr txBox="1"/>
          <p:nvPr/>
        </p:nvSpPr>
        <p:spPr>
          <a:xfrm>
            <a:off x="4703916" y="457183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RICETTA</a:t>
            </a:r>
            <a:endParaRPr lang="it-IT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ELEMENTI DEL DIAGRAMMA</a:t>
            </a:r>
            <a:endParaRPr lang="it-IT" dirty="0"/>
          </a:p>
        </p:txBody>
      </p:sp>
      <p:graphicFrame>
        <p:nvGraphicFramePr>
          <p:cNvPr id="10" name="Segnaposto contenuto 9"/>
          <p:cNvGraphicFramePr>
            <a:graphicFrameLocks noGrp="1"/>
          </p:cNvGraphicFramePr>
          <p:nvPr>
            <p:ph idx="1"/>
          </p:nvPr>
        </p:nvGraphicFramePr>
        <p:xfrm>
          <a:off x="3203848" y="1844675"/>
          <a:ext cx="5482952" cy="460866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5482952"/>
              </a:tblGrid>
              <a:tr h="768110">
                <a:tc>
                  <a:txBody>
                    <a:bodyPr/>
                    <a:lstStyle/>
                    <a:p>
                      <a:pPr marL="355600" indent="-355600" algn="l" rtl="0" eaLnBrk="1" latinLnBrk="0" hangingPunct="1">
                        <a:buFont typeface="Arial" pitchFamily="34" charset="0"/>
                        <a:buChar char="•"/>
                      </a:pPr>
                      <a:r>
                        <a:rPr kumimoji="0" lang="it-IT" kern="1200" dirty="0" smtClean="0">
                          <a:solidFill>
                            <a:srgbClr val="00FFFF"/>
                          </a:solidFill>
                        </a:rPr>
                        <a:t>Elemento di inizio o di fine algoritmo </a:t>
                      </a:r>
                      <a:endParaRPr kumimoji="0" lang="it-IT" b="1" kern="1200" dirty="0" smtClean="0">
                        <a:solidFill>
                          <a:srgbClr val="00FF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8110">
                <a:tc>
                  <a:txBody>
                    <a:bodyPr/>
                    <a:lstStyle/>
                    <a:p>
                      <a:pPr marL="355600" indent="-355600" algn="l" rtl="0" eaLnBrk="1" latinLnBrk="0" hangingPunct="1">
                        <a:buFont typeface="Arial" pitchFamily="34" charset="0"/>
                        <a:buChar char="•"/>
                      </a:pPr>
                      <a:r>
                        <a:rPr kumimoji="0" lang="it-IT" b="1" kern="1200" dirty="0" smtClean="0">
                          <a:solidFill>
                            <a:srgbClr val="00FFFF"/>
                          </a:solidFill>
                          <a:latin typeface="+mn-lt"/>
                          <a:ea typeface="+mn-ea"/>
                          <a:cs typeface="+mn-cs"/>
                        </a:rPr>
                        <a:t>Elemento di ingresso o di uscita dei dati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8110">
                <a:tc>
                  <a:txBody>
                    <a:bodyPr/>
                    <a:lstStyle/>
                    <a:p>
                      <a:pPr marL="355600" marR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it-IT" b="1" kern="1200" dirty="0" smtClean="0">
                          <a:solidFill>
                            <a:srgbClr val="00FFFF"/>
                          </a:solidFill>
                          <a:latin typeface="+mn-lt"/>
                          <a:ea typeface="+mn-ea"/>
                          <a:cs typeface="+mn-cs"/>
                        </a:rPr>
                        <a:t>Elemento di attività generica (istruzioni)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8110">
                <a:tc>
                  <a:txBody>
                    <a:bodyPr/>
                    <a:lstStyle/>
                    <a:p>
                      <a:pPr marL="355600" marR="0" indent="-355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it-IT" b="1" kern="1200" dirty="0" smtClean="0">
                          <a:solidFill>
                            <a:srgbClr val="00FFFF"/>
                          </a:solidFill>
                          <a:latin typeface="+mn-lt"/>
                          <a:ea typeface="+mn-ea"/>
                          <a:cs typeface="+mn-cs"/>
                        </a:rPr>
                        <a:t>Elemento di selezione condizionale di flusso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8110">
                <a:tc>
                  <a:txBody>
                    <a:bodyPr/>
                    <a:lstStyle/>
                    <a:p>
                      <a:pPr marL="355600" indent="-355600" algn="l" rtl="0" eaLnBrk="1" latinLnBrk="0" hangingPunct="1">
                        <a:buFont typeface="Arial" pitchFamily="34" charset="0"/>
                        <a:buChar char="•"/>
                      </a:pPr>
                      <a:r>
                        <a:rPr kumimoji="0" lang="it-IT" b="1" kern="1200" dirty="0" smtClean="0">
                          <a:solidFill>
                            <a:srgbClr val="00FFFF"/>
                          </a:solidFill>
                          <a:latin typeface="+mn-lt"/>
                          <a:ea typeface="+mn-ea"/>
                          <a:cs typeface="+mn-cs"/>
                        </a:rPr>
                        <a:t>Elemento di subroutine (sottoprogramma)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8110">
                <a:tc>
                  <a:txBody>
                    <a:bodyPr/>
                    <a:lstStyle/>
                    <a:p>
                      <a:pPr marL="355600" indent="-355600" algn="l" rtl="0" eaLnBrk="1" latinLnBrk="0" hangingPunct="1">
                        <a:buFont typeface="Arial" pitchFamily="34" charset="0"/>
                        <a:buChar char="•"/>
                      </a:pPr>
                      <a:r>
                        <a:rPr kumimoji="0" lang="it-IT" b="1" kern="1200" dirty="0" smtClean="0">
                          <a:solidFill>
                            <a:srgbClr val="00FFFF"/>
                          </a:solidFill>
                          <a:latin typeface="+mn-lt"/>
                          <a:ea typeface="+mn-ea"/>
                          <a:cs typeface="+mn-cs"/>
                        </a:rPr>
                        <a:t>Direzione del flusso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ttangolo arrotondato 5"/>
          <p:cNvSpPr/>
          <p:nvPr/>
        </p:nvSpPr>
        <p:spPr>
          <a:xfrm>
            <a:off x="755576" y="1916832"/>
            <a:ext cx="1800200" cy="612648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FFFF"/>
                </a:solidFill>
              </a:rPr>
              <a:t>INIZIO</a:t>
            </a:r>
            <a:endParaRPr lang="it-IT" dirty="0">
              <a:solidFill>
                <a:srgbClr val="00FFFF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755576" y="3501008"/>
            <a:ext cx="1800200" cy="612648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FFFF"/>
                </a:solidFill>
              </a:rPr>
              <a:t>ATTIVITÀ</a:t>
            </a:r>
            <a:endParaRPr lang="it-IT" dirty="0">
              <a:solidFill>
                <a:srgbClr val="00FFFF"/>
              </a:solidFill>
            </a:endParaRPr>
          </a:p>
        </p:txBody>
      </p:sp>
      <p:sp>
        <p:nvSpPr>
          <p:cNvPr id="9" name="Rombo 8"/>
          <p:cNvSpPr/>
          <p:nvPr/>
        </p:nvSpPr>
        <p:spPr>
          <a:xfrm>
            <a:off x="755576" y="4221088"/>
            <a:ext cx="1800200" cy="612648"/>
          </a:xfrm>
          <a:prstGeom prst="diamond">
            <a:avLst/>
          </a:prstGeom>
          <a:solidFill>
            <a:schemeClr val="tx2">
              <a:lumMod val="1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it-IT" dirty="0" smtClean="0">
                <a:solidFill>
                  <a:srgbClr val="00FFFF"/>
                </a:solidFill>
              </a:rPr>
              <a:t>DECISIONE</a:t>
            </a:r>
            <a:endParaRPr lang="it-IT" dirty="0">
              <a:solidFill>
                <a:srgbClr val="00FFFF"/>
              </a:solidFill>
            </a:endParaRPr>
          </a:p>
        </p:txBody>
      </p:sp>
      <p:sp>
        <p:nvSpPr>
          <p:cNvPr id="11" name="Dati 10"/>
          <p:cNvSpPr/>
          <p:nvPr/>
        </p:nvSpPr>
        <p:spPr>
          <a:xfrm>
            <a:off x="755576" y="2708920"/>
            <a:ext cx="1800200" cy="612648"/>
          </a:xfrm>
          <a:prstGeom prst="flowChartInputOutput">
            <a:avLst/>
          </a:prstGeom>
          <a:solidFill>
            <a:schemeClr val="tx2">
              <a:lumMod val="1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FFFF"/>
                </a:solidFill>
              </a:rPr>
              <a:t>I/O</a:t>
            </a:r>
            <a:endParaRPr lang="it-IT" dirty="0">
              <a:solidFill>
                <a:srgbClr val="00FFFF"/>
              </a:solidFill>
            </a:endParaRPr>
          </a:p>
        </p:txBody>
      </p:sp>
      <p:sp>
        <p:nvSpPr>
          <p:cNvPr id="12" name="Elaborazione predefinita 11"/>
          <p:cNvSpPr/>
          <p:nvPr/>
        </p:nvSpPr>
        <p:spPr>
          <a:xfrm>
            <a:off x="755576" y="5013176"/>
            <a:ext cx="1800200" cy="612648"/>
          </a:xfrm>
          <a:prstGeom prst="flowChartPredefinedProcess">
            <a:avLst/>
          </a:prstGeom>
          <a:solidFill>
            <a:schemeClr val="tx2">
              <a:lumMod val="1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00FFFF"/>
                </a:solidFill>
              </a:rPr>
              <a:t>ATTIVITÀ</a:t>
            </a:r>
            <a:endParaRPr lang="it-IT" dirty="0">
              <a:solidFill>
                <a:srgbClr val="00FFFF"/>
              </a:solidFill>
            </a:endParaRPr>
          </a:p>
        </p:txBody>
      </p:sp>
      <p:cxnSp>
        <p:nvCxnSpPr>
          <p:cNvPr id="16" name="Connettore 2 15"/>
          <p:cNvCxnSpPr/>
          <p:nvPr/>
        </p:nvCxnSpPr>
        <p:spPr>
          <a:xfrm>
            <a:off x="1115616" y="6021288"/>
            <a:ext cx="936104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http://barguillere.pagesperso-orange.fr/a_4mous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8027987" y="5733256"/>
            <a:ext cx="1152525" cy="7429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nettore 2 19"/>
          <p:cNvCxnSpPr/>
          <p:nvPr/>
        </p:nvCxnSpPr>
        <p:spPr>
          <a:xfrm>
            <a:off x="6804248" y="3573040"/>
            <a:ext cx="0" cy="216000"/>
          </a:xfrm>
          <a:prstGeom prst="straightConnector1">
            <a:avLst/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6804248" y="2996952"/>
            <a:ext cx="0" cy="216000"/>
          </a:xfrm>
          <a:prstGeom prst="straightConnector1">
            <a:avLst/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6804248" y="2420912"/>
            <a:ext cx="0" cy="216000"/>
          </a:xfrm>
          <a:prstGeom prst="straightConnector1">
            <a:avLst/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Connettore 2 29"/>
          <p:cNvCxnSpPr>
            <a:stCxn id="29" idx="2"/>
            <a:endCxn id="31" idx="0"/>
          </p:cNvCxnSpPr>
          <p:nvPr/>
        </p:nvCxnSpPr>
        <p:spPr>
          <a:xfrm flipH="1">
            <a:off x="6804248" y="5733256"/>
            <a:ext cx="1152128" cy="216024"/>
          </a:xfrm>
          <a:prstGeom prst="straightConnector1">
            <a:avLst/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1" name="Rettangolo arrotondato 30"/>
          <p:cNvSpPr/>
          <p:nvPr/>
        </p:nvSpPr>
        <p:spPr>
          <a:xfrm>
            <a:off x="6084168" y="5949280"/>
            <a:ext cx="1440160" cy="360040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it-IT" sz="1400" dirty="0" smtClean="0">
                <a:solidFill>
                  <a:srgbClr val="00FFFF"/>
                </a:solidFill>
              </a:rPr>
              <a:t>FINE</a:t>
            </a:r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DIAGRAMMA </a:t>
            </a:r>
            <a:r>
              <a:rPr lang="it-IT" dirty="0" err="1" smtClean="0"/>
              <a:t>DI</a:t>
            </a:r>
            <a:r>
              <a:rPr lang="it-IT" dirty="0" smtClean="0"/>
              <a:t> FLUSSO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Un diagramma di flusso è un modello per rappresentare gli algoritmi in passi</a:t>
            </a:r>
          </a:p>
          <a:p>
            <a:r>
              <a:rPr lang="it-IT" dirty="0" smtClean="0"/>
              <a:t>Uno schema di un D.d.F. rappresenta un algoritmo specifico</a:t>
            </a:r>
          </a:p>
          <a:p>
            <a:r>
              <a:rPr lang="it-IT" dirty="0" smtClean="0"/>
              <a:t>È come una ricetta di cucina </a:t>
            </a: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6084168" y="2060848"/>
            <a:ext cx="1440160" cy="360040"/>
          </a:xfrm>
          <a:prstGeom prst="roundRect">
            <a:avLst>
              <a:gd name="adj" fmla="val 50000"/>
            </a:avLst>
          </a:prstGeom>
          <a:solidFill>
            <a:schemeClr val="tx2">
              <a:lumMod val="1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it-IT" sz="1400" dirty="0" smtClean="0">
                <a:solidFill>
                  <a:srgbClr val="00FFFF"/>
                </a:solidFill>
              </a:rPr>
              <a:t>INIZIO</a:t>
            </a:r>
          </a:p>
        </p:txBody>
      </p:sp>
      <p:sp>
        <p:nvSpPr>
          <p:cNvPr id="9" name="Elaborazione 8"/>
          <p:cNvSpPr/>
          <p:nvPr/>
        </p:nvSpPr>
        <p:spPr>
          <a:xfrm>
            <a:off x="5652120" y="3212976"/>
            <a:ext cx="2304256" cy="360040"/>
          </a:xfrm>
          <a:prstGeom prst="flowChartProcess">
            <a:avLst/>
          </a:prstGeom>
          <a:solidFill>
            <a:schemeClr val="tx2">
              <a:lumMod val="1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it-IT" sz="1400" dirty="0" smtClean="0">
                <a:solidFill>
                  <a:srgbClr val="00FFFF"/>
                </a:solidFill>
              </a:rPr>
              <a:t>ACCENDI FUOCO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652120" y="2636912"/>
            <a:ext cx="2304256" cy="36004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it-IT" sz="1400" dirty="0" smtClean="0">
                <a:solidFill>
                  <a:srgbClr val="00FFFF"/>
                </a:solidFill>
              </a:rPr>
              <a:t>ACQUA IN PENTOLA</a:t>
            </a:r>
            <a:endParaRPr lang="it-IT" sz="1400" dirty="0">
              <a:solidFill>
                <a:srgbClr val="00FFFF"/>
              </a:solidFill>
            </a:endParaRPr>
          </a:p>
        </p:txBody>
      </p:sp>
      <p:sp>
        <p:nvSpPr>
          <p:cNvPr id="11" name="Elaborazione 10"/>
          <p:cNvSpPr/>
          <p:nvPr/>
        </p:nvSpPr>
        <p:spPr>
          <a:xfrm>
            <a:off x="5652120" y="3789040"/>
            <a:ext cx="2304256" cy="360040"/>
          </a:xfrm>
          <a:prstGeom prst="flowChartProcess">
            <a:avLst/>
          </a:prstGeom>
          <a:solidFill>
            <a:schemeClr val="tx2">
              <a:lumMod val="1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it-IT" sz="1400" dirty="0" smtClean="0">
                <a:solidFill>
                  <a:srgbClr val="00FFFF"/>
                </a:solidFill>
              </a:rPr>
              <a:t>PENTOLA SU FUOCO</a:t>
            </a:r>
          </a:p>
        </p:txBody>
      </p:sp>
      <p:sp>
        <p:nvSpPr>
          <p:cNvPr id="12" name="Rombo 11"/>
          <p:cNvSpPr/>
          <p:nvPr/>
        </p:nvSpPr>
        <p:spPr>
          <a:xfrm>
            <a:off x="5652120" y="4365104"/>
            <a:ext cx="2304256" cy="360040"/>
          </a:xfrm>
          <a:prstGeom prst="diamond">
            <a:avLst/>
          </a:prstGeom>
          <a:solidFill>
            <a:schemeClr val="tx2">
              <a:lumMod val="1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it-IT" sz="1400" dirty="0" smtClean="0">
                <a:solidFill>
                  <a:srgbClr val="00FFFF"/>
                </a:solidFill>
              </a:rPr>
              <a:t>BOLLE?</a:t>
            </a:r>
          </a:p>
        </p:txBody>
      </p:sp>
      <p:sp>
        <p:nvSpPr>
          <p:cNvPr id="14" name="Elaborazione 13"/>
          <p:cNvSpPr/>
          <p:nvPr/>
        </p:nvSpPr>
        <p:spPr>
          <a:xfrm>
            <a:off x="4860032" y="4797152"/>
            <a:ext cx="1584176" cy="360040"/>
          </a:xfrm>
          <a:prstGeom prst="flowChartProcess">
            <a:avLst/>
          </a:prstGeom>
          <a:solidFill>
            <a:schemeClr val="tx2">
              <a:lumMod val="1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it-IT" sz="1400" dirty="0" smtClean="0">
                <a:solidFill>
                  <a:srgbClr val="00FFFF"/>
                </a:solidFill>
              </a:rPr>
              <a:t>ATTENDI</a:t>
            </a:r>
          </a:p>
        </p:txBody>
      </p:sp>
      <p:sp>
        <p:nvSpPr>
          <p:cNvPr id="15" name="Elaborazione 14"/>
          <p:cNvSpPr/>
          <p:nvPr/>
        </p:nvSpPr>
        <p:spPr>
          <a:xfrm>
            <a:off x="7164288" y="4797152"/>
            <a:ext cx="1584176" cy="360040"/>
          </a:xfrm>
          <a:prstGeom prst="flowChartProcess">
            <a:avLst/>
          </a:prstGeom>
          <a:solidFill>
            <a:schemeClr val="tx2">
              <a:lumMod val="1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it-IT" sz="1400" dirty="0" smtClean="0">
                <a:solidFill>
                  <a:srgbClr val="00FFFF"/>
                </a:solidFill>
              </a:rPr>
              <a:t>VERSA</a:t>
            </a:r>
          </a:p>
        </p:txBody>
      </p:sp>
      <p:cxnSp>
        <p:nvCxnSpPr>
          <p:cNvPr id="21" name="Connettore 2 20"/>
          <p:cNvCxnSpPr/>
          <p:nvPr/>
        </p:nvCxnSpPr>
        <p:spPr>
          <a:xfrm>
            <a:off x="6804248" y="4149104"/>
            <a:ext cx="0" cy="216000"/>
          </a:xfrm>
          <a:prstGeom prst="straightConnector1">
            <a:avLst/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5652120" y="4581152"/>
            <a:ext cx="0" cy="216000"/>
          </a:xfrm>
          <a:prstGeom prst="straightConnector1">
            <a:avLst/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Connettore 2 22"/>
          <p:cNvCxnSpPr/>
          <p:nvPr/>
        </p:nvCxnSpPr>
        <p:spPr>
          <a:xfrm>
            <a:off x="7956376" y="4581152"/>
            <a:ext cx="0" cy="216000"/>
          </a:xfrm>
          <a:prstGeom prst="straightConnector1">
            <a:avLst/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5652120" y="5157216"/>
            <a:ext cx="0" cy="216000"/>
          </a:xfrm>
          <a:prstGeom prst="straightConnector1">
            <a:avLst/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Connettore 2 24"/>
          <p:cNvCxnSpPr/>
          <p:nvPr/>
        </p:nvCxnSpPr>
        <p:spPr>
          <a:xfrm rot="5400000">
            <a:off x="5202120" y="4944424"/>
            <a:ext cx="0" cy="900000"/>
          </a:xfrm>
          <a:prstGeom prst="straightConnector1">
            <a:avLst/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6" name="Connettore 2 25"/>
          <p:cNvCxnSpPr/>
          <p:nvPr/>
        </p:nvCxnSpPr>
        <p:spPr>
          <a:xfrm flipV="1">
            <a:off x="4788024" y="4246488"/>
            <a:ext cx="0" cy="1152000"/>
          </a:xfrm>
          <a:prstGeom prst="straightConnector1">
            <a:avLst/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Connettore 2 26"/>
          <p:cNvCxnSpPr/>
          <p:nvPr/>
        </p:nvCxnSpPr>
        <p:spPr>
          <a:xfrm rot="16200000">
            <a:off x="5778024" y="3281889"/>
            <a:ext cx="0" cy="1980000"/>
          </a:xfrm>
          <a:prstGeom prst="straightConnector1">
            <a:avLst/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Connettore 2 27"/>
          <p:cNvCxnSpPr/>
          <p:nvPr/>
        </p:nvCxnSpPr>
        <p:spPr>
          <a:xfrm>
            <a:off x="7956376" y="5157216"/>
            <a:ext cx="0" cy="216000"/>
          </a:xfrm>
          <a:prstGeom prst="straightConnector1">
            <a:avLst/>
          </a:prstGeom>
          <a:solidFill>
            <a:schemeClr val="tx2">
              <a:lumMod val="10000"/>
            </a:schemeClr>
          </a:solidFill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9" name="Elaborazione 28"/>
          <p:cNvSpPr/>
          <p:nvPr/>
        </p:nvSpPr>
        <p:spPr>
          <a:xfrm>
            <a:off x="7164288" y="5373216"/>
            <a:ext cx="1584176" cy="360040"/>
          </a:xfrm>
          <a:prstGeom prst="flowChartProcess">
            <a:avLst/>
          </a:prstGeom>
          <a:solidFill>
            <a:schemeClr val="tx2">
              <a:lumMod val="1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it-IT" sz="1400" dirty="0" smtClean="0">
                <a:solidFill>
                  <a:srgbClr val="00FFFF"/>
                </a:solidFill>
              </a:rPr>
              <a:t>METTI IL TÉ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7673291" y="4221088"/>
            <a:ext cx="643125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it-IT" sz="14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vero</a:t>
            </a:r>
            <a:endParaRPr lang="it-IT" sz="1400" i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5343387" y="4221088"/>
            <a:ext cx="668773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it-IT" sz="14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falso</a:t>
            </a:r>
            <a:endParaRPr lang="it-IT" sz="1400" i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DIAGRAMMA </a:t>
            </a:r>
            <a:r>
              <a:rPr lang="it-IT" dirty="0" err="1" smtClean="0"/>
              <a:t>DI</a:t>
            </a:r>
            <a:r>
              <a:rPr lang="it-IT" dirty="0" smtClean="0"/>
              <a:t> FLUSSO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it-IT" dirty="0" smtClean="0"/>
              <a:t>Un diagramma di flusso è un modello per rappresentare gli algoritmi in passi</a:t>
            </a:r>
          </a:p>
          <a:p>
            <a:r>
              <a:rPr lang="it-IT" dirty="0" smtClean="0"/>
              <a:t>Uno schema di un D.d.F. rappresenta un algoritmo specifico</a:t>
            </a:r>
          </a:p>
          <a:p>
            <a:r>
              <a:rPr lang="it-IT" dirty="0" smtClean="0"/>
              <a:t>È come una ricetta di cucina </a:t>
            </a:r>
            <a:endParaRPr lang="it-IT" dirty="0"/>
          </a:p>
        </p:txBody>
      </p:sp>
      <p:pic>
        <p:nvPicPr>
          <p:cNvPr id="32" name="Immagine 31" descr="flow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8024" y="1916832"/>
            <a:ext cx="4114800" cy="429577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ISTRUZIONI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it-IT" sz="2800" dirty="0" smtClean="0"/>
              <a:t>COME ISTRUIRE </a:t>
            </a:r>
            <a:br>
              <a:rPr lang="it-IT" sz="2800" dirty="0" smtClean="0"/>
            </a:br>
            <a:r>
              <a:rPr lang="it-IT" sz="2800" dirty="0" smtClean="0"/>
              <a:t>UN PROGRAMMA</a:t>
            </a:r>
            <a:endParaRPr lang="it-IT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ISTRUZIONI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Sono i comandi che si possono eseguire in un programma</a:t>
            </a:r>
          </a:p>
          <a:p>
            <a:r>
              <a:rPr lang="it-IT" dirty="0" smtClean="0"/>
              <a:t>Esistono molte istruzioni; quelle fondamentali sono:</a:t>
            </a:r>
          </a:p>
          <a:p>
            <a:pPr lvl="1"/>
            <a:r>
              <a:rPr lang="it-IT" dirty="0" smtClean="0">
                <a:solidFill>
                  <a:srgbClr val="00FF00"/>
                </a:solidFill>
              </a:rPr>
              <a:t>Istruzioni di assegnazione </a:t>
            </a:r>
          </a:p>
          <a:p>
            <a:pPr lvl="2"/>
            <a:r>
              <a:rPr lang="it-IT" dirty="0" smtClean="0">
                <a:solidFill>
                  <a:srgbClr val="00B0F0"/>
                </a:solidFill>
              </a:rPr>
              <a:t>Caso particolare: istruzione di INGRESSO</a:t>
            </a:r>
          </a:p>
          <a:p>
            <a:pPr lvl="2"/>
            <a:r>
              <a:rPr lang="it-IT" dirty="0" smtClean="0">
                <a:solidFill>
                  <a:srgbClr val="00B0F0"/>
                </a:solidFill>
              </a:rPr>
              <a:t>Caso particolare: istruzione di USCITA</a:t>
            </a:r>
          </a:p>
          <a:p>
            <a:pPr lvl="1"/>
            <a:r>
              <a:rPr lang="it-IT" dirty="0" smtClean="0">
                <a:solidFill>
                  <a:srgbClr val="00FF00"/>
                </a:solidFill>
              </a:rPr>
              <a:t>Blocco sequenza </a:t>
            </a:r>
          </a:p>
          <a:p>
            <a:pPr lvl="1"/>
            <a:r>
              <a:rPr lang="it-IT" dirty="0" smtClean="0">
                <a:solidFill>
                  <a:srgbClr val="00FF00"/>
                </a:solidFill>
              </a:rPr>
              <a:t>Istruzioni decisionali </a:t>
            </a:r>
          </a:p>
          <a:p>
            <a:pPr lvl="1"/>
            <a:r>
              <a:rPr lang="it-IT" dirty="0" smtClean="0">
                <a:solidFill>
                  <a:srgbClr val="00FF00"/>
                </a:solidFill>
              </a:rPr>
              <a:t>Istruzioni iterative </a:t>
            </a:r>
            <a:endParaRPr lang="it-IT" dirty="0">
              <a:solidFill>
                <a:srgbClr val="00FF00"/>
              </a:solidFill>
            </a:endParaRPr>
          </a:p>
        </p:txBody>
      </p:sp>
      <p:pic>
        <p:nvPicPr>
          <p:cNvPr id="6" name="Immagine 5" descr="nb_sopr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9579" y="4797152"/>
            <a:ext cx="2828925" cy="1619250"/>
          </a:xfrm>
          <a:prstGeom prst="rect">
            <a:avLst/>
          </a:prstGeom>
        </p:spPr>
      </p:pic>
      <p:pic>
        <p:nvPicPr>
          <p:cNvPr id="7" name="Immagine 6" descr="Dark-Room-writi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9648" y="4941168"/>
            <a:ext cx="1721021" cy="1116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ASSEGNAZIONE</a:t>
            </a:r>
            <a:endParaRPr lang="it-IT" dirty="0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/>
            <a:r>
              <a:rPr lang="it-IT" sz="2800" dirty="0" smtClean="0"/>
              <a:t>UN’ISTRUZIONE </a:t>
            </a:r>
          </a:p>
          <a:p>
            <a:pPr algn="r"/>
            <a:r>
              <a:rPr lang="it-IT" sz="2800" dirty="0" smtClean="0"/>
              <a:t>FONDAMENTALE</a:t>
            </a:r>
            <a:endParaRPr lang="it-IT" sz="2800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7" name="Picture 9" descr="http://www.thelmagazine.com/binary/21f8/1356373193-open_box_gif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1628" y="3439040"/>
            <a:ext cx="1184920" cy="782048"/>
          </a:xfrm>
          <a:prstGeom prst="rect">
            <a:avLst/>
          </a:prstGeom>
          <a:noFill/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ASSEGNAZIONE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È una istruzione</a:t>
            </a:r>
          </a:p>
          <a:p>
            <a:r>
              <a:rPr lang="it-IT" dirty="0" smtClean="0"/>
              <a:t>Permette di scrivere un dato in una locazione</a:t>
            </a:r>
          </a:p>
          <a:p>
            <a:r>
              <a:rPr lang="it-IT" dirty="0" smtClean="0"/>
              <a:t>Esistono diverse sintassi </a:t>
            </a:r>
          </a:p>
          <a:p>
            <a:r>
              <a:rPr lang="it-IT" dirty="0" smtClean="0"/>
              <a:t>In generale assume la seguente forma:</a:t>
            </a:r>
          </a:p>
          <a:p>
            <a:pPr algn="ctr">
              <a:buNone/>
            </a:pPr>
            <a:r>
              <a:rPr lang="it-IT" sz="3600" dirty="0" smtClean="0">
                <a:solidFill>
                  <a:srgbClr val="00B0F0"/>
                </a:solidFill>
              </a:rPr>
              <a:t>locazione </a:t>
            </a:r>
            <a:r>
              <a:rPr lang="it-IT" sz="3600" dirty="0" smtClean="0">
                <a:solidFill>
                  <a:srgbClr val="00B0F0"/>
                </a:solidFill>
                <a:sym typeface="Wingdings" pitchFamily="2" charset="2"/>
              </a:rPr>
              <a:t> espressione</a:t>
            </a:r>
          </a:p>
          <a:p>
            <a:r>
              <a:rPr lang="it-IT" dirty="0" smtClean="0"/>
              <a:t>La locazione è individuata mediante il suo identificatore </a:t>
            </a:r>
          </a:p>
          <a:p>
            <a:r>
              <a:rPr lang="it-IT" dirty="0" smtClean="0"/>
              <a:t>L’espressione è una sequenza di simboli valutabile che rende un valore </a:t>
            </a:r>
          </a:p>
        </p:txBody>
      </p:sp>
      <p:pic>
        <p:nvPicPr>
          <p:cNvPr id="7172" name="Picture 4" descr="http://ctax.kar.nic.in/images/new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846811" y="3158194"/>
            <a:ext cx="548571" cy="36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ASSEGNAZIONE</a:t>
            </a: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3600" dirty="0" smtClean="0">
                <a:solidFill>
                  <a:srgbClr val="00B0F0"/>
                </a:solidFill>
              </a:rPr>
              <a:t>locazione </a:t>
            </a:r>
            <a:r>
              <a:rPr lang="it-IT" sz="3600" dirty="0" smtClean="0">
                <a:solidFill>
                  <a:srgbClr val="00B0F0"/>
                </a:solidFill>
                <a:sym typeface="Wingdings" pitchFamily="2" charset="2"/>
              </a:rPr>
              <a:t> espressione</a:t>
            </a:r>
          </a:p>
          <a:p>
            <a:pPr algn="just"/>
            <a:r>
              <a:rPr lang="it-IT" dirty="0" smtClean="0"/>
              <a:t>Una locazione può conservare un solo valore; se le si assegna un valore nuovo, essa perde quello vecchio che viene distrutto.</a:t>
            </a:r>
          </a:p>
          <a:p>
            <a:endParaRPr lang="it-IT" dirty="0" smtClean="0"/>
          </a:p>
        </p:txBody>
      </p:sp>
      <p:pic>
        <p:nvPicPr>
          <p:cNvPr id="6" name="Immagine 5" descr="Untitled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38363" y="3767286"/>
            <a:ext cx="4867275" cy="268605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ASSEGNAZIONE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251520" y="1577698"/>
            <a:ext cx="5544616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uppo 8"/>
          <p:cNvGrpSpPr/>
          <p:nvPr/>
        </p:nvGrpSpPr>
        <p:grpSpPr>
          <a:xfrm>
            <a:off x="22796" y="1556792"/>
            <a:ext cx="1622276" cy="1641247"/>
            <a:chOff x="1962485" y="4005064"/>
            <a:chExt cx="2765707" cy="2874670"/>
          </a:xfrm>
        </p:grpSpPr>
        <p:pic>
          <p:nvPicPr>
            <p:cNvPr id="5" name="Picture 5" descr="C:\Users\Andrea\Documents\Google Drive\Immagini\Icone\1nf0\DRINKS\5_25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3728" y="4005064"/>
              <a:ext cx="2438400" cy="2438400"/>
            </a:xfrm>
            <a:prstGeom prst="rect">
              <a:avLst/>
            </a:prstGeom>
            <a:noFill/>
          </p:spPr>
        </p:pic>
        <p:sp>
          <p:nvSpPr>
            <p:cNvPr id="6" name="CasellaDiTesto 5"/>
            <p:cNvSpPr txBox="1"/>
            <p:nvPr/>
          </p:nvSpPr>
          <p:spPr>
            <a:xfrm>
              <a:off x="1962485" y="4890977"/>
              <a:ext cx="2761268" cy="91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29</a:t>
              </a:r>
              <a:endPara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1966924" y="6178935"/>
              <a:ext cx="2761268" cy="700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maschi</a:t>
              </a:r>
              <a:endPara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CasellaDiTesto 7"/>
          <p:cNvSpPr txBox="1"/>
          <p:nvPr/>
        </p:nvSpPr>
        <p:spPr>
          <a:xfrm>
            <a:off x="1475656" y="193773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1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</a:t>
            </a:r>
            <a:endParaRPr lang="it-IT" sz="2800" b="1" dirty="0">
              <a:solidFill>
                <a:srgbClr val="FF1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Connettore 2 9"/>
          <p:cNvCxnSpPr>
            <a:stCxn id="8" idx="1"/>
          </p:cNvCxnSpPr>
          <p:nvPr/>
        </p:nvCxnSpPr>
        <p:spPr>
          <a:xfrm flipH="1">
            <a:off x="971600" y="2199348"/>
            <a:ext cx="504056" cy="98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aborazione 12"/>
          <p:cNvSpPr/>
          <p:nvPr/>
        </p:nvSpPr>
        <p:spPr>
          <a:xfrm>
            <a:off x="2195736" y="1937738"/>
            <a:ext cx="3456384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maschi </a:t>
            </a:r>
            <a:r>
              <a:rPr lang="it-IT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 29</a:t>
            </a:r>
            <a:endParaRPr lang="it-IT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ttangolo 32"/>
          <p:cNvSpPr/>
          <p:nvPr/>
        </p:nvSpPr>
        <p:spPr>
          <a:xfrm>
            <a:off x="251520" y="3254788"/>
            <a:ext cx="5544616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4" name="Gruppo 8"/>
          <p:cNvGrpSpPr/>
          <p:nvPr/>
        </p:nvGrpSpPr>
        <p:grpSpPr>
          <a:xfrm>
            <a:off x="22796" y="3233882"/>
            <a:ext cx="1622276" cy="1641247"/>
            <a:chOff x="1962485" y="4005064"/>
            <a:chExt cx="2765707" cy="2874670"/>
          </a:xfrm>
        </p:grpSpPr>
        <p:pic>
          <p:nvPicPr>
            <p:cNvPr id="38" name="Picture 5" descr="C:\Users\Andrea\Documents\Google Drive\Immagini\Icone\1nf0\DRINKS\5_25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3728" y="4005064"/>
              <a:ext cx="2438400" cy="2438400"/>
            </a:xfrm>
            <a:prstGeom prst="rect">
              <a:avLst/>
            </a:prstGeom>
            <a:noFill/>
          </p:spPr>
        </p:pic>
        <p:sp>
          <p:nvSpPr>
            <p:cNvPr id="39" name="CasellaDiTesto 38"/>
            <p:cNvSpPr txBox="1"/>
            <p:nvPr/>
          </p:nvSpPr>
          <p:spPr>
            <a:xfrm>
              <a:off x="1962485" y="4890977"/>
              <a:ext cx="2761268" cy="91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0" name="CasellaDiTesto 39"/>
            <p:cNvSpPr txBox="1"/>
            <p:nvPr/>
          </p:nvSpPr>
          <p:spPr>
            <a:xfrm>
              <a:off x="1966924" y="6178935"/>
              <a:ext cx="2761268" cy="700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femmine</a:t>
              </a:r>
              <a:endPara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5" name="CasellaDiTesto 34"/>
          <p:cNvSpPr txBox="1"/>
          <p:nvPr/>
        </p:nvSpPr>
        <p:spPr>
          <a:xfrm>
            <a:off x="1475656" y="361482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1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it-IT" sz="2800" b="1" dirty="0">
              <a:solidFill>
                <a:srgbClr val="FF1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Connettore 2 35"/>
          <p:cNvCxnSpPr>
            <a:stCxn id="35" idx="1"/>
          </p:cNvCxnSpPr>
          <p:nvPr/>
        </p:nvCxnSpPr>
        <p:spPr>
          <a:xfrm flipH="1">
            <a:off x="971600" y="3876438"/>
            <a:ext cx="504056" cy="98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aborazione 36"/>
          <p:cNvSpPr/>
          <p:nvPr/>
        </p:nvSpPr>
        <p:spPr>
          <a:xfrm>
            <a:off x="2195736" y="3614828"/>
            <a:ext cx="3456384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femmine </a:t>
            </a:r>
            <a:r>
              <a:rPr lang="it-IT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 2</a:t>
            </a:r>
            <a:endParaRPr lang="it-IT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251520" y="4925909"/>
            <a:ext cx="5544616" cy="15841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3" name="Gruppo 8"/>
          <p:cNvGrpSpPr/>
          <p:nvPr/>
        </p:nvGrpSpPr>
        <p:grpSpPr>
          <a:xfrm>
            <a:off x="22796" y="4905003"/>
            <a:ext cx="1622276" cy="1641247"/>
            <a:chOff x="1962485" y="4005064"/>
            <a:chExt cx="2765707" cy="2874670"/>
          </a:xfrm>
        </p:grpSpPr>
        <p:pic>
          <p:nvPicPr>
            <p:cNvPr id="47" name="Picture 5" descr="C:\Users\Andrea\Documents\Google Drive\Immagini\Icone\1nf0\DRINKS\5_25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3728" y="4005064"/>
              <a:ext cx="2438400" cy="2438400"/>
            </a:xfrm>
            <a:prstGeom prst="rect">
              <a:avLst/>
            </a:prstGeom>
            <a:noFill/>
          </p:spPr>
        </p:pic>
        <p:sp>
          <p:nvSpPr>
            <p:cNvPr id="48" name="CasellaDiTesto 47"/>
            <p:cNvSpPr txBox="1"/>
            <p:nvPr/>
          </p:nvSpPr>
          <p:spPr>
            <a:xfrm>
              <a:off x="1962485" y="4890977"/>
              <a:ext cx="2761268" cy="916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</a:t>
              </a:r>
              <a:endPara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9" name="CasellaDiTesto 48"/>
            <p:cNvSpPr txBox="1"/>
            <p:nvPr/>
          </p:nvSpPr>
          <p:spPr>
            <a:xfrm>
              <a:off x="1966924" y="6178935"/>
              <a:ext cx="2761268" cy="700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studenti</a:t>
              </a:r>
              <a:endPara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4" name="CasellaDiTesto 43"/>
          <p:cNvSpPr txBox="1"/>
          <p:nvPr/>
        </p:nvSpPr>
        <p:spPr>
          <a:xfrm>
            <a:off x="1475656" y="4890066"/>
            <a:ext cx="5760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1E1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 + 2</a:t>
            </a:r>
            <a:endParaRPr lang="it-IT" sz="2800" b="1" dirty="0">
              <a:solidFill>
                <a:srgbClr val="FF1E1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5" name="Connettore 2 44"/>
          <p:cNvCxnSpPr>
            <a:stCxn id="44" idx="1"/>
          </p:cNvCxnSpPr>
          <p:nvPr/>
        </p:nvCxnSpPr>
        <p:spPr>
          <a:xfrm flipH="1" flipV="1">
            <a:off x="971600" y="5250106"/>
            <a:ext cx="504056" cy="3324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Elaborazione 45"/>
          <p:cNvSpPr/>
          <p:nvPr/>
        </p:nvSpPr>
        <p:spPr>
          <a:xfrm>
            <a:off x="2195736" y="5285949"/>
            <a:ext cx="3456384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studenti </a:t>
            </a:r>
            <a:r>
              <a:rPr lang="it-IT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 maschi + femmine</a:t>
            </a:r>
            <a:endParaRPr lang="it-IT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Freccia in giù 49"/>
          <p:cNvSpPr/>
          <p:nvPr/>
        </p:nvSpPr>
        <p:spPr>
          <a:xfrm>
            <a:off x="3655320" y="258581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1" name="Freccia in giù 50"/>
          <p:cNvSpPr/>
          <p:nvPr/>
        </p:nvSpPr>
        <p:spPr>
          <a:xfrm>
            <a:off x="3655320" y="425899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Rettangolo 51"/>
          <p:cNvSpPr/>
          <p:nvPr/>
        </p:nvSpPr>
        <p:spPr>
          <a:xfrm>
            <a:off x="5868144" y="1844824"/>
            <a:ext cx="3168352" cy="4455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>
              <a:spcAft>
                <a:spcPts val="600"/>
              </a:spcAft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Quando si assegna un valore a una locazione, questa lo conserva.</a:t>
            </a:r>
          </a:p>
          <a:p>
            <a:pPr algn="just">
              <a:spcAft>
                <a:spcPts val="600"/>
              </a:spcAft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nome della locazione permette di leggerne il valore e usarlo in una nuova espressione.</a:t>
            </a:r>
          </a:p>
          <a:p>
            <a:pPr algn="just">
              <a:spcAft>
                <a:spcPts val="600"/>
              </a:spcAft>
            </a:pP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" name="Picture 2" descr="pint beer clipart graphic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7392" y="4941336"/>
            <a:ext cx="1323000" cy="151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ASSEGNAZIONE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972000" y="2421288"/>
          <a:ext cx="720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magine 4" descr="Insert_ina_box_frames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80312" y="3501008"/>
            <a:ext cx="1440000" cy="1440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DEFINIZIONE </a:t>
            </a:r>
            <a:r>
              <a:rPr lang="it-IT" dirty="0" err="1" smtClean="0"/>
              <a:t>DI</a:t>
            </a:r>
            <a:r>
              <a:rPr lang="it-IT" dirty="0" smtClean="0"/>
              <a:t> ALGORITMO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solidFill>
            <a:srgbClr val="A50021">
              <a:alpha val="30196"/>
            </a:srgbClr>
          </a:solidFill>
        </p:spPr>
        <p:txBody>
          <a:bodyPr>
            <a:noAutofit/>
          </a:bodyPr>
          <a:lstStyle/>
          <a:p>
            <a:pPr algn="just"/>
            <a:r>
              <a:rPr lang="it-IT" sz="3000" dirty="0" smtClean="0"/>
              <a:t>Un algoritmo è un procedimento formale che risolve un determinato problema attraverso un numero finito di passi. Un problema risolvibile mediante un algoritmo si dice computabile. </a:t>
            </a:r>
          </a:p>
          <a:p>
            <a:pPr algn="just"/>
            <a:r>
              <a:rPr lang="it-IT" dirty="0" smtClean="0">
                <a:solidFill>
                  <a:srgbClr val="FFFF00"/>
                </a:solidFill>
              </a:rPr>
              <a:t>Il termine "algoritmo" deriva dalla trascrizione latina del nome del matematico persiano </a:t>
            </a:r>
            <a:br>
              <a:rPr lang="it-IT" dirty="0" smtClean="0">
                <a:solidFill>
                  <a:srgbClr val="FFFF00"/>
                </a:solidFill>
              </a:rPr>
            </a:br>
            <a:r>
              <a:rPr lang="it-IT" dirty="0" err="1" smtClean="0">
                <a:solidFill>
                  <a:srgbClr val="FFFF00"/>
                </a:solidFill>
              </a:rPr>
              <a:t>Al-Khwarizmi</a:t>
            </a:r>
            <a:r>
              <a:rPr lang="it-IT" dirty="0" smtClean="0">
                <a:solidFill>
                  <a:srgbClr val="FFFF00"/>
                </a:solidFill>
              </a:rPr>
              <a:t>, che è considerato uno dei primi autori ad aver fatto riferimento a questo concetto.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ASSEGNAZIONE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972000" y="2421288"/>
          <a:ext cx="720000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Immagine 7" descr="Insert_ina_box_frames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688" y="3501008"/>
            <a:ext cx="1440000" cy="1440000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INCREMENTI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899992" y="2853336"/>
          <a:ext cx="323996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egnaposto contenuto 5"/>
          <p:cNvGraphicFramePr>
            <a:graphicFrameLocks/>
          </p:cNvGraphicFramePr>
          <p:nvPr/>
        </p:nvGraphicFramePr>
        <p:xfrm>
          <a:off x="5004048" y="2852936"/>
          <a:ext cx="323996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Elaborazione 6"/>
          <p:cNvSpPr/>
          <p:nvPr/>
        </p:nvSpPr>
        <p:spPr>
          <a:xfrm>
            <a:off x="899592" y="1988840"/>
            <a:ext cx="3240000" cy="540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contatore</a:t>
            </a:r>
            <a:endParaRPr lang="it-IT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Elaborazione 7"/>
          <p:cNvSpPr/>
          <p:nvPr/>
        </p:nvSpPr>
        <p:spPr>
          <a:xfrm>
            <a:off x="5004408" y="1988840"/>
            <a:ext cx="3240000" cy="540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accumulatore</a:t>
            </a:r>
            <a:endParaRPr lang="it-IT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www.animated-gifs.eu/leisure-games-d20/0017.gif"/>
          <p:cNvPicPr>
            <a:picLocks noChangeAspect="1" noChangeArrowheads="1" noCrop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7668344" y="1772936"/>
            <a:ext cx="1080000" cy="1080000"/>
          </a:xfrm>
          <a:prstGeom prst="rect">
            <a:avLst/>
          </a:prstGeom>
          <a:noFill/>
        </p:spPr>
      </p:pic>
      <p:pic>
        <p:nvPicPr>
          <p:cNvPr id="3078" name="Picture 6" descr="http://www.animated-gifs.eu/leisure-games-d20/0006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7544" y="1700928"/>
            <a:ext cx="1079999" cy="108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SCAMBIO</a:t>
            </a:r>
            <a:endParaRPr lang="it-IT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</p:nvPr>
        </p:nvGraphicFramePr>
        <p:xfrm>
          <a:off x="827964" y="2709320"/>
          <a:ext cx="3239960" cy="36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laborazione 6"/>
          <p:cNvSpPr/>
          <p:nvPr/>
        </p:nvSpPr>
        <p:spPr>
          <a:xfrm>
            <a:off x="827944" y="1952896"/>
            <a:ext cx="3240000" cy="5400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scambio</a:t>
            </a:r>
            <a:endParaRPr lang="it-IT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magine 7" descr="scambio_zoc_beta_0_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2636912"/>
            <a:ext cx="2438400" cy="2438400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244408" y="306896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alfa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076056" y="306896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beta</a:t>
            </a:r>
            <a:endParaRPr lang="it-IT" dirty="0"/>
          </a:p>
        </p:txBody>
      </p:sp>
      <p:cxnSp>
        <p:nvCxnSpPr>
          <p:cNvPr id="12" name="Connettore 2 11"/>
          <p:cNvCxnSpPr/>
          <p:nvPr/>
        </p:nvCxnSpPr>
        <p:spPr>
          <a:xfrm flipH="1">
            <a:off x="8028384" y="3429000"/>
            <a:ext cx="504056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5436096" y="3429000"/>
            <a:ext cx="504056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/>
          <p:cNvSpPr txBox="1"/>
          <p:nvPr/>
        </p:nvSpPr>
        <p:spPr>
          <a:xfrm>
            <a:off x="6440250" y="4725144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appoggio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it-IT" dirty="0" smtClean="0"/>
              <a:t>Calcolare la media dei numeri </a:t>
            </a:r>
          </a:p>
          <a:p>
            <a:pPr marL="971550" lvl="1" indent="-514350">
              <a:buNone/>
            </a:pPr>
            <a:r>
              <a:rPr lang="it-IT" dirty="0" smtClean="0"/>
              <a:t>	</a:t>
            </a:r>
            <a:r>
              <a:rPr lang="it-IT" dirty="0" smtClean="0">
                <a:solidFill>
                  <a:srgbClr val="FF33CC"/>
                </a:solidFill>
              </a:rPr>
              <a:t>7</a:t>
            </a:r>
            <a:r>
              <a:rPr lang="it-IT" dirty="0" smtClean="0"/>
              <a:t>   	</a:t>
            </a:r>
            <a:r>
              <a:rPr lang="it-IT" dirty="0" smtClean="0">
                <a:solidFill>
                  <a:srgbClr val="00FFFF"/>
                </a:solidFill>
              </a:rPr>
              <a:t>17</a:t>
            </a:r>
            <a:r>
              <a:rPr lang="it-IT" dirty="0" smtClean="0"/>
              <a:t>  	    </a:t>
            </a:r>
            <a:r>
              <a:rPr lang="it-IT" dirty="0" smtClean="0">
                <a:solidFill>
                  <a:srgbClr val="00FF00"/>
                </a:solidFill>
              </a:rPr>
              <a:t>37 </a:t>
            </a:r>
          </a:p>
          <a:p>
            <a:pPr marL="651510" indent="-514350">
              <a:buFont typeface="+mj-lt"/>
              <a:buAutoNum type="arabicPeriod"/>
            </a:pPr>
            <a:r>
              <a:rPr lang="it-IT" dirty="0" smtClean="0"/>
              <a:t>Calcolare la seguente espressione logica:</a:t>
            </a:r>
          </a:p>
          <a:p>
            <a:pPr marL="1236726" lvl="2" indent="-514350">
              <a:buNone/>
            </a:pPr>
            <a:r>
              <a:rPr lang="it-IT" dirty="0" smtClean="0">
                <a:solidFill>
                  <a:srgbClr val="00FF00"/>
                </a:solidFill>
              </a:rPr>
              <a:t>	(FALSO OR VERO) AND (FALSO OR NOT VERO) </a:t>
            </a:r>
          </a:p>
          <a:p>
            <a:pPr marL="651510" indent="-514350">
              <a:buFont typeface="+mj-lt"/>
              <a:buAutoNum type="arabicPeriod"/>
            </a:pPr>
            <a:r>
              <a:rPr lang="it-IT" dirty="0" smtClean="0"/>
              <a:t>Calcolare la seguente espressione logica:</a:t>
            </a:r>
          </a:p>
          <a:p>
            <a:pPr marL="1236726" lvl="2" indent="-514350">
              <a:buNone/>
            </a:pPr>
            <a:r>
              <a:rPr lang="it-IT" dirty="0" smtClean="0">
                <a:solidFill>
                  <a:srgbClr val="00FFFF"/>
                </a:solidFill>
              </a:rPr>
              <a:t>	FALSO OR VERO AND FALSO OR NOT VERO </a:t>
            </a:r>
          </a:p>
          <a:p>
            <a:pPr marL="651510" indent="-514350">
              <a:buFont typeface="+mj-lt"/>
              <a:buAutoNum type="arabicPeriod"/>
            </a:pPr>
            <a:r>
              <a:rPr lang="it-IT" dirty="0" smtClean="0"/>
              <a:t>Unire le seguenti frasi: </a:t>
            </a:r>
            <a:br>
              <a:rPr lang="it-IT" dirty="0" smtClean="0"/>
            </a:br>
            <a:r>
              <a:rPr lang="it-IT" dirty="0" smtClean="0"/>
              <a:t>	</a:t>
            </a:r>
            <a:r>
              <a:rPr lang="it-IT" dirty="0" smtClean="0">
                <a:solidFill>
                  <a:srgbClr val="FF33CC"/>
                </a:solidFill>
              </a:rPr>
              <a:t>equi</a:t>
            </a:r>
            <a:r>
              <a:rPr lang="it-IT" dirty="0" smtClean="0"/>
              <a:t>   	</a:t>
            </a:r>
            <a:r>
              <a:rPr lang="it-IT" dirty="0" smtClean="0">
                <a:solidFill>
                  <a:srgbClr val="00FFFF"/>
                </a:solidFill>
              </a:rPr>
              <a:t>no</a:t>
            </a:r>
            <a:r>
              <a:rPr lang="it-IT" dirty="0" smtClean="0"/>
              <a:t>      	</a:t>
            </a:r>
            <a:r>
              <a:rPr lang="it-IT" dirty="0" smtClean="0">
                <a:solidFill>
                  <a:srgbClr val="00FF00"/>
                </a:solidFill>
              </a:rPr>
              <a:t>zio </a:t>
            </a:r>
          </a:p>
          <a:p>
            <a:pPr marL="651510" indent="-514350">
              <a:buFont typeface="+mj-lt"/>
              <a:buAutoNum type="arabicPeriod"/>
            </a:pPr>
            <a:r>
              <a:rPr lang="it-IT" dirty="0" smtClean="0"/>
              <a:t>Calcolare la media dei numeri </a:t>
            </a:r>
          </a:p>
          <a:p>
            <a:pPr marL="971550" lvl="1" indent="-514350">
              <a:buNone/>
            </a:pPr>
            <a:r>
              <a:rPr lang="it-IT" dirty="0" smtClean="0"/>
              <a:t>	</a:t>
            </a:r>
            <a:r>
              <a:rPr lang="it-IT" dirty="0" smtClean="0">
                <a:solidFill>
                  <a:srgbClr val="FF33CC"/>
                </a:solidFill>
              </a:rPr>
              <a:t>101</a:t>
            </a:r>
            <a:r>
              <a:rPr lang="it-IT" dirty="0" smtClean="0"/>
              <a:t>   	</a:t>
            </a:r>
            <a:r>
              <a:rPr lang="it-IT" dirty="0" smtClean="0">
                <a:solidFill>
                  <a:srgbClr val="00FFFF"/>
                </a:solidFill>
              </a:rPr>
              <a:t>303</a:t>
            </a:r>
            <a:r>
              <a:rPr lang="it-IT" dirty="0" smtClean="0"/>
              <a:t>  	    </a:t>
            </a:r>
            <a:r>
              <a:rPr lang="it-IT" dirty="0" smtClean="0">
                <a:solidFill>
                  <a:srgbClr val="00FF00"/>
                </a:solidFill>
              </a:rPr>
              <a:t>707 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ELEMENTI ALGORITMICI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DATI IN INGRESSO E DATI IN USCITA</a:t>
            </a:r>
          </a:p>
          <a:p>
            <a:r>
              <a:rPr lang="it-IT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MEMORIA DEL PROGRAMMA</a:t>
            </a:r>
          </a:p>
          <a:p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COMANDI CHE SI POSSONO ESEGUIRE </a:t>
            </a:r>
          </a:p>
          <a:p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ORDINE </a:t>
            </a:r>
            <a:r>
              <a:rPr lang="it-IT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ESECUZIONE DEI PASSI</a:t>
            </a:r>
            <a:endParaRPr lang="it-IT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1" descr="http://files.softicons.com/download/system-icons/junior-icons-by-treetog-artwork/png/256/File%20Scrip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2000" y="3861328"/>
            <a:ext cx="2520000" cy="2520000"/>
          </a:xfrm>
          <a:prstGeom prst="rect">
            <a:avLst/>
          </a:prstGeom>
          <a:noFill/>
        </p:spPr>
      </p:pic>
      <p:pic>
        <p:nvPicPr>
          <p:cNvPr id="5" name="Picture 5" descr="C:\Users\Andrea\Documents\Google Drive\Immagini\Icone\1nf0\DRINK_FOOD\png\Pepper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1080000" cy="1080000"/>
          </a:xfrm>
          <a:prstGeom prst="rect">
            <a:avLst/>
          </a:prstGeom>
          <a:noFill/>
        </p:spPr>
      </p:pic>
      <p:pic>
        <p:nvPicPr>
          <p:cNvPr id="6" name="Picture 7" descr="C:\Users\Andrea\Documents\Google Drive\Immagini\Icone\1nf0\DRINK_FOOD\png\Tomato-ico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736" y="4653136"/>
            <a:ext cx="900000" cy="900000"/>
          </a:xfrm>
          <a:prstGeom prst="rect">
            <a:avLst/>
          </a:prstGeom>
          <a:noFill/>
        </p:spPr>
      </p:pic>
      <p:pic>
        <p:nvPicPr>
          <p:cNvPr id="7" name="Picture 2" descr="C:\Users\Andrea\Documents\Google Drive\Immagini\Icone\1nf0\DRINK_FOOD\png\Cabbage-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5301208"/>
            <a:ext cx="900000" cy="900000"/>
          </a:xfrm>
          <a:prstGeom prst="rect">
            <a:avLst/>
          </a:prstGeom>
          <a:noFill/>
        </p:spPr>
      </p:pic>
      <p:pic>
        <p:nvPicPr>
          <p:cNvPr id="8" name="Immagine 7" descr="rame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4221088"/>
            <a:ext cx="1800000" cy="1800000"/>
          </a:xfrm>
          <a:prstGeom prst="rect">
            <a:avLst/>
          </a:prstGeom>
        </p:spPr>
      </p:pic>
      <p:sp>
        <p:nvSpPr>
          <p:cNvPr id="9" name="Freccia a destra 8"/>
          <p:cNvSpPr/>
          <p:nvPr/>
        </p:nvSpPr>
        <p:spPr>
          <a:xfrm>
            <a:off x="2339752" y="486916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a destra 9"/>
          <p:cNvSpPr/>
          <p:nvPr/>
        </p:nvSpPr>
        <p:spPr>
          <a:xfrm>
            <a:off x="5508104" y="4869160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779912" y="4931876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RICETTA</a:t>
            </a:r>
            <a:endParaRPr lang="it-IT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LOCAZIONI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locazione è un contenitore di dati </a:t>
            </a:r>
          </a:p>
          <a:p>
            <a:r>
              <a:rPr lang="it-IT" dirty="0" smtClean="0"/>
              <a:t>In essa è possibile scrivere e leggere dati </a:t>
            </a:r>
          </a:p>
          <a:p>
            <a:endParaRPr lang="it-IT" dirty="0"/>
          </a:p>
        </p:txBody>
      </p:sp>
      <p:graphicFrame>
        <p:nvGraphicFramePr>
          <p:cNvPr id="4" name="Diagramma 3"/>
          <p:cNvGraphicFramePr/>
          <p:nvPr/>
        </p:nvGraphicFramePr>
        <p:xfrm>
          <a:off x="1403648" y="2794000"/>
          <a:ext cx="6096000" cy="358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LOCAZIONI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variabile è una particolare locazione </a:t>
            </a:r>
          </a:p>
          <a:p>
            <a:r>
              <a:rPr lang="it-IT" dirty="0" smtClean="0"/>
              <a:t>La variabile è contraddistinta da:</a:t>
            </a:r>
          </a:p>
          <a:p>
            <a:pPr lvl="1"/>
            <a:r>
              <a:rPr lang="it-IT" dirty="0" smtClean="0"/>
              <a:t>Un identificatore (nome univoco per individuarla)</a:t>
            </a:r>
          </a:p>
          <a:p>
            <a:pPr lvl="1"/>
            <a:r>
              <a:rPr lang="it-IT" dirty="0" smtClean="0"/>
              <a:t>Un tipo (la forma dei dati che può contenere)</a:t>
            </a:r>
          </a:p>
          <a:p>
            <a:pPr lvl="1"/>
            <a:r>
              <a:rPr lang="it-IT" dirty="0" smtClean="0"/>
              <a:t>Un valore (il contenuto attuale della variabile)</a:t>
            </a:r>
          </a:p>
          <a:p>
            <a:endParaRPr lang="it-IT" dirty="0"/>
          </a:p>
        </p:txBody>
      </p:sp>
      <p:pic>
        <p:nvPicPr>
          <p:cNvPr id="1026" name="Picture 2" descr="C:\Users\Andrea\Documents\Google Drive\Immagini\Icone\1nf0\DRINKS\1_2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304" y="4293336"/>
            <a:ext cx="2160000" cy="2160000"/>
          </a:xfrm>
          <a:prstGeom prst="rect">
            <a:avLst/>
          </a:prstGeom>
          <a:noFill/>
        </p:spPr>
      </p:pic>
      <p:pic>
        <p:nvPicPr>
          <p:cNvPr id="1027" name="Picture 3" descr="C:\Users\Andrea\Documents\Google Drive\Immagini\Icone\1nf0\DRINKS\3_2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9714" y="4293336"/>
            <a:ext cx="2160000" cy="2160000"/>
          </a:xfrm>
          <a:prstGeom prst="rect">
            <a:avLst/>
          </a:prstGeom>
          <a:noFill/>
        </p:spPr>
      </p:pic>
      <p:pic>
        <p:nvPicPr>
          <p:cNvPr id="1028" name="Picture 4" descr="C:\Users\Andrea\Documents\Google Drive\Immagini\Icone\1nf0\DRINKS\4_25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7000" y="4293336"/>
            <a:ext cx="2160000" cy="2160000"/>
          </a:xfrm>
          <a:prstGeom prst="rect">
            <a:avLst/>
          </a:prstGeom>
          <a:noFill/>
        </p:spPr>
      </p:pic>
      <p:pic>
        <p:nvPicPr>
          <p:cNvPr id="1029" name="Picture 5" descr="C:\Users\Andrea\Documents\Google Drive\Immagini\Icone\1nf0\DRINKS\5_25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3357" y="4293336"/>
            <a:ext cx="2160000" cy="2160000"/>
          </a:xfrm>
          <a:prstGeom prst="rect">
            <a:avLst/>
          </a:prstGeom>
          <a:noFill/>
        </p:spPr>
      </p:pic>
      <p:pic>
        <p:nvPicPr>
          <p:cNvPr id="1030" name="Picture 6" descr="C:\Users\Andrea\Documents\Google Drive\Immagini\Icone\1nf0\DRINKS\7_25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0643" y="4293336"/>
            <a:ext cx="2160000" cy="2160000"/>
          </a:xfrm>
          <a:prstGeom prst="rect">
            <a:avLst/>
          </a:prstGeom>
          <a:noFill/>
        </p:spPr>
      </p:pic>
      <p:pic>
        <p:nvPicPr>
          <p:cNvPr id="1031" name="Picture 7" descr="C:\Users\Andrea\Documents\Google Drive\Immagini\Icone\1nf0\DRINKS\8_25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4293336"/>
            <a:ext cx="2160000" cy="2160000"/>
          </a:xfrm>
          <a:prstGeom prst="rect">
            <a:avLst/>
          </a:prstGeom>
          <a:noFill/>
        </p:spPr>
      </p:pic>
      <p:sp>
        <p:nvSpPr>
          <p:cNvPr id="10" name="Segnaposto piè di pagina 9"/>
          <p:cNvSpPr>
            <a:spLocks noGrp="1"/>
          </p:cNvSpPr>
          <p:nvPr>
            <p:ph type="ftr" sz="quarter" idx="4294967295"/>
          </p:nvPr>
        </p:nvSpPr>
        <p:spPr>
          <a:xfrm>
            <a:off x="467544" y="6507559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ITI G.M. ANGIOY SASSARI</a:t>
            </a:r>
            <a:endParaRPr lang="it-IT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LOCAZIONI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Un programma usa molte variabili</a:t>
            </a:r>
          </a:p>
          <a:p>
            <a:r>
              <a:rPr lang="it-IT" dirty="0" smtClean="0"/>
              <a:t>Possono esserci più variabili dello stesso tipo</a:t>
            </a:r>
          </a:p>
          <a:p>
            <a:r>
              <a:rPr lang="it-IT" dirty="0" smtClean="0"/>
              <a:t>I nomi sono possibilmente diversi </a:t>
            </a:r>
          </a:p>
          <a:p>
            <a:r>
              <a:rPr lang="it-IT" dirty="0" smtClean="0"/>
              <a:t>Il tipo dipende dalla finalità d’impiego </a:t>
            </a:r>
            <a:endParaRPr lang="it-IT" dirty="0"/>
          </a:p>
        </p:txBody>
      </p:sp>
      <p:grpSp>
        <p:nvGrpSpPr>
          <p:cNvPr id="13" name="Gruppo 12"/>
          <p:cNvGrpSpPr/>
          <p:nvPr/>
        </p:nvGrpSpPr>
        <p:grpSpPr>
          <a:xfrm>
            <a:off x="584920" y="4005064"/>
            <a:ext cx="2438400" cy="2808312"/>
            <a:chOff x="0" y="4005064"/>
            <a:chExt cx="2438400" cy="2808312"/>
          </a:xfrm>
        </p:grpSpPr>
        <p:pic>
          <p:nvPicPr>
            <p:cNvPr id="14" name="Picture 5" descr="C:\Users\Andrea\Documents\Google Drive\Immagini\Icone\1nf0\DRINKS\5_25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005064"/>
              <a:ext cx="2438400" cy="2438400"/>
            </a:xfrm>
            <a:prstGeom prst="rect">
              <a:avLst/>
            </a:prstGeom>
            <a:noFill/>
          </p:spPr>
        </p:pic>
        <p:sp>
          <p:nvSpPr>
            <p:cNvPr id="15" name="CasellaDiTesto 14"/>
            <p:cNvSpPr txBox="1"/>
            <p:nvPr/>
          </p:nvSpPr>
          <p:spPr>
            <a:xfrm>
              <a:off x="931168" y="5229200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17</a:t>
              </a:r>
              <a:endPara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571128" y="6290156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età</a:t>
              </a:r>
              <a:endPara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1655168" y="4005064"/>
            <a:ext cx="2438400" cy="2808312"/>
            <a:chOff x="2123728" y="4005064"/>
            <a:chExt cx="2438400" cy="2808312"/>
          </a:xfrm>
        </p:grpSpPr>
        <p:pic>
          <p:nvPicPr>
            <p:cNvPr id="18" name="Picture 5" descr="C:\Users\Andrea\Documents\Google Drive\Immagini\Icone\1nf0\DRINKS\5_25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3728" y="4005064"/>
              <a:ext cx="2438400" cy="2438400"/>
            </a:xfrm>
            <a:prstGeom prst="rect">
              <a:avLst/>
            </a:prstGeom>
            <a:noFill/>
          </p:spPr>
        </p:pic>
        <p:sp>
          <p:nvSpPr>
            <p:cNvPr id="19" name="CasellaDiTesto 18"/>
            <p:cNvSpPr txBox="1"/>
            <p:nvPr/>
          </p:nvSpPr>
          <p:spPr>
            <a:xfrm>
              <a:off x="3054896" y="5229200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</a:t>
              </a:r>
              <a:endPara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2694856" y="6290156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alunni</a:t>
              </a:r>
              <a:endPara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Gruppo 11"/>
          <p:cNvGrpSpPr/>
          <p:nvPr/>
        </p:nvGrpSpPr>
        <p:grpSpPr>
          <a:xfrm>
            <a:off x="-468560" y="4005064"/>
            <a:ext cx="2438400" cy="2808312"/>
            <a:chOff x="0" y="4005064"/>
            <a:chExt cx="2438400" cy="2808312"/>
          </a:xfrm>
        </p:grpSpPr>
        <p:pic>
          <p:nvPicPr>
            <p:cNvPr id="1029" name="Picture 5" descr="C:\Users\Andrea\Documents\Google Drive\Immagini\Icone\1nf0\DRINKS\5_25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4005064"/>
              <a:ext cx="2438400" cy="2438400"/>
            </a:xfrm>
            <a:prstGeom prst="rect">
              <a:avLst/>
            </a:prstGeom>
            <a:noFill/>
          </p:spPr>
        </p:pic>
        <p:sp>
          <p:nvSpPr>
            <p:cNvPr id="10" name="CasellaDiTesto 9"/>
            <p:cNvSpPr txBox="1"/>
            <p:nvPr/>
          </p:nvSpPr>
          <p:spPr>
            <a:xfrm>
              <a:off x="931168" y="5229200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7</a:t>
              </a:r>
              <a:endPara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571128" y="6290156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voto</a:t>
              </a:r>
              <a:endPara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24" name="Gruppo 23"/>
          <p:cNvGrpSpPr/>
          <p:nvPr/>
        </p:nvGrpSpPr>
        <p:grpSpPr>
          <a:xfrm>
            <a:off x="3023320" y="4077072"/>
            <a:ext cx="2438400" cy="2683460"/>
            <a:chOff x="3923928" y="4149080"/>
            <a:chExt cx="2438400" cy="2683460"/>
          </a:xfrm>
        </p:grpSpPr>
        <p:pic>
          <p:nvPicPr>
            <p:cNvPr id="1031" name="Picture 7" descr="C:\Users\Andrea\Documents\Google Drive\Immagini\Icone\1nf0\DRINKS\8_2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3928" y="4149080"/>
              <a:ext cx="2438400" cy="2438400"/>
            </a:xfrm>
            <a:prstGeom prst="rect">
              <a:avLst/>
            </a:prstGeom>
            <a:noFill/>
          </p:spPr>
        </p:pic>
        <p:sp>
          <p:nvSpPr>
            <p:cNvPr id="21" name="CasellaDiTesto 20"/>
            <p:cNvSpPr txBox="1"/>
            <p:nvPr/>
          </p:nvSpPr>
          <p:spPr>
            <a:xfrm>
              <a:off x="4495056" y="4561964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3,14</a:t>
              </a:r>
              <a:endParaRPr lang="it-IT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4495056" y="6309320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pi</a:t>
              </a:r>
              <a:endPara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3" name="Gruppo 32"/>
          <p:cNvGrpSpPr/>
          <p:nvPr/>
        </p:nvGrpSpPr>
        <p:grpSpPr>
          <a:xfrm>
            <a:off x="4617368" y="4077072"/>
            <a:ext cx="2438400" cy="2683460"/>
            <a:chOff x="4617368" y="4077072"/>
            <a:chExt cx="2438400" cy="2683460"/>
          </a:xfrm>
        </p:grpSpPr>
        <p:pic>
          <p:nvPicPr>
            <p:cNvPr id="26" name="Picture 7" descr="C:\Users\Andrea\Documents\Google Drive\Immagini\Icone\1nf0\DRINKS\8_256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17368" y="4077072"/>
              <a:ext cx="2438400" cy="2438400"/>
            </a:xfrm>
            <a:prstGeom prst="rect">
              <a:avLst/>
            </a:prstGeom>
            <a:noFill/>
          </p:spPr>
        </p:pic>
        <p:sp>
          <p:nvSpPr>
            <p:cNvPr id="27" name="CasellaDiTesto 26"/>
            <p:cNvSpPr txBox="1"/>
            <p:nvPr/>
          </p:nvSpPr>
          <p:spPr>
            <a:xfrm>
              <a:off x="5188496" y="4489956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2,50</a:t>
              </a:r>
              <a:endParaRPr lang="it-IT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5188496" y="6237312"/>
              <a:ext cx="1296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Prezzo</a:t>
              </a:r>
              <a:endPara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4" name="Gruppo 33"/>
          <p:cNvGrpSpPr/>
          <p:nvPr/>
        </p:nvGrpSpPr>
        <p:grpSpPr>
          <a:xfrm>
            <a:off x="6372200" y="4077072"/>
            <a:ext cx="2771800" cy="2683460"/>
            <a:chOff x="6372200" y="4077072"/>
            <a:chExt cx="2771800" cy="2683460"/>
          </a:xfrm>
        </p:grpSpPr>
        <p:pic>
          <p:nvPicPr>
            <p:cNvPr id="2050" name="Picture 2" descr="C:\Users\Andrea\Documents\Google Drive\Immagini\Icone\1nf0\DRINKS\Pot-icon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72200" y="4077072"/>
              <a:ext cx="2771800" cy="2438400"/>
            </a:xfrm>
            <a:prstGeom prst="rect">
              <a:avLst/>
            </a:prstGeom>
            <a:noFill/>
          </p:spPr>
        </p:pic>
        <p:sp>
          <p:nvSpPr>
            <p:cNvPr id="31" name="CasellaDiTesto 30"/>
            <p:cNvSpPr txBox="1"/>
            <p:nvPr/>
          </p:nvSpPr>
          <p:spPr>
            <a:xfrm>
              <a:off x="6444208" y="6237312"/>
              <a:ext cx="2699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password</a:t>
              </a:r>
              <a:endPara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6804248" y="5426060"/>
              <a:ext cx="194421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urier New" pitchFamily="49" charset="0"/>
                  <a:cs typeface="Courier New" pitchFamily="49" charset="0"/>
                </a:rPr>
                <a:t>ç@$$€770</a:t>
              </a:r>
              <a:endParaRPr lang="it-IT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TIPI </a:t>
            </a:r>
            <a:r>
              <a:rPr lang="it-IT" dirty="0" err="1" smtClean="0"/>
              <a:t>DI</a:t>
            </a:r>
            <a:r>
              <a:rPr lang="it-IT" dirty="0" smtClean="0"/>
              <a:t> DATO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tipo di dato determina la natura dei dati che una locazione può contenere </a:t>
            </a:r>
          </a:p>
          <a:p>
            <a:r>
              <a:rPr lang="it-IT" dirty="0" smtClean="0"/>
              <a:t>Si può pensare al tipo come alla forma del contenitore </a:t>
            </a:r>
          </a:p>
          <a:p>
            <a:r>
              <a:rPr lang="it-IT" dirty="0" smtClean="0"/>
              <a:t>Un dato di un determinato tipo può essere memorizzato SOLO in una locazione compatibile con quel tipo </a:t>
            </a:r>
            <a:endParaRPr lang="it-IT" dirty="0"/>
          </a:p>
        </p:txBody>
      </p:sp>
      <p:pic>
        <p:nvPicPr>
          <p:cNvPr id="18434" name="Picture 2" descr="http://png-3.findicons.com/files/icons/242/the_real_christmas_05/128/gift_bo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7725" y="5445423"/>
            <a:ext cx="1007912" cy="1007913"/>
          </a:xfrm>
          <a:prstGeom prst="rect">
            <a:avLst/>
          </a:prstGeom>
          <a:noFill/>
        </p:spPr>
      </p:pic>
      <p:pic>
        <p:nvPicPr>
          <p:cNvPr id="18438" name="Picture 6" descr="https://cdn0.iconfinder.com/data/icons/Mysecret_10icons_by_Artdesigner/128/message_bott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4" y="5301208"/>
            <a:ext cx="1007911" cy="1007912"/>
          </a:xfrm>
          <a:prstGeom prst="rect">
            <a:avLst/>
          </a:prstGeom>
          <a:noFill/>
        </p:spPr>
      </p:pic>
      <p:pic>
        <p:nvPicPr>
          <p:cNvPr id="18442" name="Picture 10" descr="http://www.glazes.org/images/grid-tile-images/magic-pot.png/image_thum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2102" y="5445224"/>
            <a:ext cx="1007911" cy="1007912"/>
          </a:xfrm>
          <a:prstGeom prst="rect">
            <a:avLst/>
          </a:prstGeom>
          <a:noFill/>
        </p:spPr>
      </p:pic>
      <p:pic>
        <p:nvPicPr>
          <p:cNvPr id="18444" name="Picture 12" descr="http://files.softicons.com/download/business-icons/office-supplies-icons-by-kidaubis/png/128x128/Pen%20Pot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5373216"/>
            <a:ext cx="1007912" cy="1007913"/>
          </a:xfrm>
          <a:prstGeom prst="rect">
            <a:avLst/>
          </a:prstGeom>
          <a:noFill/>
        </p:spPr>
      </p:pic>
      <p:pic>
        <p:nvPicPr>
          <p:cNvPr id="18446" name="Picture 14" descr="http://beautifulkitchensblog.co.uk/wp-content/uploads/2010/06/16127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5445224"/>
            <a:ext cx="1746047" cy="10079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u="sng" dirty="0" smtClean="0">
                <a:solidFill>
                  <a:srgbClr val="FFC000"/>
                </a:solidFill>
              </a:rPr>
              <a:t>NUMERI INTERI</a:t>
            </a:r>
            <a:endParaRPr lang="it-IT" u="sng" dirty="0">
              <a:solidFill>
                <a:srgbClr val="FFC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C000"/>
                </a:solidFill>
              </a:rPr>
              <a:t>Il tipo di dato intero permette di gestire dati numerici senza la virgola 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Si usano per dati soggetti a calcoli aritmetici </a:t>
            </a:r>
          </a:p>
          <a:p>
            <a:r>
              <a:rPr lang="it-IT" dirty="0" smtClean="0">
                <a:solidFill>
                  <a:srgbClr val="FFC000"/>
                </a:solidFill>
              </a:rPr>
              <a:t>È consentito applicare operazioni aritmetiche</a:t>
            </a:r>
            <a:br>
              <a:rPr lang="it-IT" dirty="0" smtClean="0">
                <a:solidFill>
                  <a:srgbClr val="FFC000"/>
                </a:solidFill>
              </a:rPr>
            </a:br>
            <a:r>
              <a:rPr lang="it-IT" dirty="0" smtClean="0">
                <a:solidFill>
                  <a:srgbClr val="FFC000"/>
                </a:solidFill>
              </a:rPr>
              <a:t>addizione, sottrazione, moltiplicazione, divisione intera e resto intero</a:t>
            </a:r>
          </a:p>
          <a:p>
            <a:pPr algn="ctr">
              <a:buNone/>
            </a:pPr>
            <a:r>
              <a:rPr lang="it-IT" sz="4000" b="1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+ - * / %</a:t>
            </a:r>
          </a:p>
          <a:p>
            <a:endParaRPr lang="it-IT" dirty="0" smtClean="0">
              <a:solidFill>
                <a:srgbClr val="FFC000"/>
              </a:solidFill>
            </a:endParaRPr>
          </a:p>
        </p:txBody>
      </p:sp>
      <p:grpSp>
        <p:nvGrpSpPr>
          <p:cNvPr id="9" name="Gruppo 8"/>
          <p:cNvGrpSpPr/>
          <p:nvPr/>
        </p:nvGrpSpPr>
        <p:grpSpPr>
          <a:xfrm>
            <a:off x="6670104" y="3789040"/>
            <a:ext cx="2438400" cy="2685202"/>
            <a:chOff x="2123728" y="4005064"/>
            <a:chExt cx="2438400" cy="2685202"/>
          </a:xfrm>
        </p:grpSpPr>
        <p:pic>
          <p:nvPicPr>
            <p:cNvPr id="10" name="Picture 5" descr="C:\Users\Andrea\Documents\Google Drive\Immagini\Icone\1nf0\DRINKS\5_256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23728" y="4005064"/>
              <a:ext cx="2438400" cy="2438400"/>
            </a:xfrm>
            <a:prstGeom prst="rect">
              <a:avLst/>
            </a:prstGeom>
            <a:noFill/>
          </p:spPr>
        </p:pic>
        <p:sp>
          <p:nvSpPr>
            <p:cNvPr id="11" name="CasellaDiTesto 10"/>
            <p:cNvSpPr txBox="1"/>
            <p:nvPr/>
          </p:nvSpPr>
          <p:spPr>
            <a:xfrm>
              <a:off x="3054896" y="5229200"/>
              <a:ext cx="576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31</a:t>
              </a:r>
              <a:endParaRPr lang="it-IT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2694856" y="6290156"/>
              <a:ext cx="129614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bambini</a:t>
              </a:r>
              <a:endParaRPr lang="it-IT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t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e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>
        <a:solidFill>
          <a:schemeClr val="tx2">
            <a:lumMod val="10000"/>
          </a:schemeClr>
        </a:solidFill>
        <a:ln>
          <a:solidFill>
            <a:srgbClr val="FFFF00"/>
          </a:solidFill>
        </a:ln>
      </a:spPr>
      <a:bodyPr wrap="none" lIns="0" tIns="0" rIns="0" bIns="0" rtlCol="0" anchor="ctr"/>
      <a:lstStyle>
        <a:defPPr algn="ctr">
          <a:defRPr dirty="0" smtClean="0">
            <a:solidFill>
              <a:srgbClr val="00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 lectio 02</Template>
  <TotalTime>858</TotalTime>
  <Words>891</Words>
  <Application>Microsoft Office PowerPoint</Application>
  <PresentationFormat>Presentazione su schermo (4:3)</PresentationFormat>
  <Paragraphs>256</Paragraphs>
  <Slides>33</Slides>
  <Notes>0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Vertice</vt:lpstr>
      <vt:lpstr>Programmazione imperativa</vt:lpstr>
      <vt:lpstr>ALGORITMO</vt:lpstr>
      <vt:lpstr>DEFINIZIONE DI ALGORITMO</vt:lpstr>
      <vt:lpstr>ELEMENTI ALGORITMICI</vt:lpstr>
      <vt:lpstr>LOCAZIONI</vt:lpstr>
      <vt:lpstr>LOCAZIONI</vt:lpstr>
      <vt:lpstr>LOCAZIONI</vt:lpstr>
      <vt:lpstr>TIPI DI DATO</vt:lpstr>
      <vt:lpstr>NUMERI INTERI</vt:lpstr>
      <vt:lpstr>NUMERI DECIMALI</vt:lpstr>
      <vt:lpstr>LOGICI BOOLEANI</vt:lpstr>
      <vt:lpstr>STRINGHE</vt:lpstr>
      <vt:lpstr>ESPRESSIONI</vt:lpstr>
      <vt:lpstr>NUMERI INTERI</vt:lpstr>
      <vt:lpstr>NUMERI DECIMALI</vt:lpstr>
      <vt:lpstr>LOGICI BOOLEANI</vt:lpstr>
      <vt:lpstr>LOGICI BOOLEANI</vt:lpstr>
      <vt:lpstr>STRINGHE</vt:lpstr>
      <vt:lpstr>DIAGRAMMI DI FLUSSO</vt:lpstr>
      <vt:lpstr>ELEMENTI DEL DIAGRAMMA</vt:lpstr>
      <vt:lpstr>DIAGRAMMA DI FLUSSO</vt:lpstr>
      <vt:lpstr>DIAGRAMMA DI FLUSSO</vt:lpstr>
      <vt:lpstr>ISTRUZIONI</vt:lpstr>
      <vt:lpstr>ISTRUZIONI</vt:lpstr>
      <vt:lpstr>ASSEGNAZIONE</vt:lpstr>
      <vt:lpstr>ASSEGNAZIONE</vt:lpstr>
      <vt:lpstr>ASSEGNAZIONE</vt:lpstr>
      <vt:lpstr>ASSEGNAZIONE</vt:lpstr>
      <vt:lpstr>ASSEGNAZIONE</vt:lpstr>
      <vt:lpstr>ASSEGNAZIONE</vt:lpstr>
      <vt:lpstr>INCREMENTI</vt:lpstr>
      <vt:lpstr>SCAMBIO</vt:lpstr>
      <vt:lpstr>ESERCIZI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Programmazione imperativa</dc:title>
  <dc:creator>Docente</dc:creator>
  <cp:lastModifiedBy>Andrea</cp:lastModifiedBy>
  <cp:revision>147</cp:revision>
  <dcterms:created xsi:type="dcterms:W3CDTF">2014-06-16T10:04:46Z</dcterms:created>
  <dcterms:modified xsi:type="dcterms:W3CDTF">2014-09-16T17:29:54Z</dcterms:modified>
</cp:coreProperties>
</file>